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0728-8B4F-4532-8869-0F4B41B8AD58}" type="datetimeFigureOut">
              <a:rPr lang="es-ES" smtClean="0"/>
              <a:t>10/04/2019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124C-E9D8-4912-BC8E-C47C58AC291E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98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EC0728-8B4F-4532-8869-0F4B41B8AD58}" type="datetimeFigureOut">
              <a:rPr lang="es-ES" smtClean="0"/>
              <a:t>10/04/2019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CE124C-E9D8-4912-BC8E-C47C58AC291E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74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8384" y="1604708"/>
            <a:ext cx="9022080" cy="413308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000" dirty="0">
                <a:latin typeface="Algerian" pitchFamily="82" charset="0"/>
              </a:rPr>
              <a:t>Fundación SANTINA DE ITALIA</a:t>
            </a:r>
          </a:p>
          <a:p>
            <a:pPr algn="ctr"/>
            <a:endParaRPr lang="es-MX" sz="4000" dirty="0">
              <a:latin typeface="Algerian" pitchFamily="82" charset="0"/>
            </a:endParaRPr>
          </a:p>
          <a:p>
            <a:pPr algn="ctr"/>
            <a:r>
              <a:rPr lang="es-MX" sz="2400" dirty="0">
                <a:latin typeface="Arial" pitchFamily="34" charset="0"/>
                <a:cs typeface="Arial" pitchFamily="34" charset="0"/>
              </a:rPr>
              <a:t>INICIO DE LOS TRABAJOS DE CONSTRUCCION DE LA ESTANCIA INFANTIL  AL INTERIOR DE ESTE CENTRO PENITENCIARIO</a:t>
            </a:r>
          </a:p>
          <a:p>
            <a:pPr algn="ctr"/>
            <a:endParaRPr lang="es-MX" sz="4000" dirty="0">
              <a:latin typeface="Algerian" pitchFamily="82" charset="0"/>
            </a:endParaRPr>
          </a:p>
          <a:p>
            <a:pPr algn="ctr"/>
            <a:endParaRPr lang="es-MX" dirty="0"/>
          </a:p>
          <a:p>
            <a:pPr algn="r"/>
            <a:r>
              <a:rPr lang="es-MX" dirty="0"/>
              <a:t>19 DE MARZO DE 2019</a:t>
            </a: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609600" y="273050"/>
            <a:ext cx="109728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MX" dirty="0"/>
              <a:t>  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CENTRO REGIONAL DE REINSERCION SOCIAL</a:t>
            </a:r>
            <a:br>
              <a:rPr lang="es-MX" sz="1800" dirty="0">
                <a:latin typeface="Arial" pitchFamily="34" charset="0"/>
                <a:cs typeface="Arial" pitchFamily="34" charset="0"/>
              </a:rPr>
            </a:br>
            <a:r>
              <a:rPr lang="es-MX" sz="1800" dirty="0">
                <a:latin typeface="Arial" pitchFamily="34" charset="0"/>
                <a:cs typeface="Arial" pitchFamily="34" charset="0"/>
              </a:rPr>
              <a:t>DE ACAPULCO, GRO.</a:t>
            </a:r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46" y="491610"/>
            <a:ext cx="1702292" cy="654610"/>
          </a:xfrm>
          <a:prstGeom prst="rect">
            <a:avLst/>
          </a:prstGeom>
          <a:noFill/>
        </p:spPr>
      </p:pic>
      <p:pic>
        <p:nvPicPr>
          <p:cNvPr id="5" name="4 Imagen" descr="SecSegPublica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259" y="574720"/>
            <a:ext cx="1666875" cy="571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736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35"/>
    </mc:Choice>
    <mc:Fallback xmlns="">
      <p:transition spd="slow" advTm="4335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792</TotalTime>
  <Words>31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Algerian</vt:lpstr>
      <vt:lpstr>Arial</vt:lpstr>
      <vt:lpstr>Lucida Sans Unicode</vt:lpstr>
      <vt:lpstr>Verdana</vt:lpstr>
      <vt:lpstr>Wingdings 2</vt:lpstr>
      <vt:lpstr>Wingdings 3</vt:lpstr>
      <vt:lpstr>Concurrencia</vt:lpstr>
      <vt:lpstr>Presentazione standard di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SANTINA (2)</dc:title>
  <dc:creator>Full name</dc:creator>
  <dc:description/>
  <cp:lastModifiedBy>utente</cp:lastModifiedBy>
  <cp:revision>64</cp:revision>
  <dcterms:created xsi:type="dcterms:W3CDTF">2015-04-25T05:31:21Z</dcterms:created>
  <dcterms:modified xsi:type="dcterms:W3CDTF">2019-04-10T16:56:44Z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PROYECTO SANTINA (2)</vt:lpwstr>
  </property>
  <property fmtid="{D5CDD505-2E9C-101B-9397-08002B2CF9AE}" pid="3" name="SlideDescription">
    <vt:lpwstr/>
  </property>
</Properties>
</file>