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0" r:id="rId2"/>
    <p:sldId id="257" r:id="rId3"/>
    <p:sldId id="43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43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8" r:id="rId50"/>
    <p:sldId id="309" r:id="rId51"/>
    <p:sldId id="310" r:id="rId52"/>
    <p:sldId id="311" r:id="rId53"/>
    <p:sldId id="313" r:id="rId54"/>
    <p:sldId id="314" r:id="rId55"/>
    <p:sldId id="315" r:id="rId56"/>
    <p:sldId id="316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2" r:id="rId80"/>
    <p:sldId id="343" r:id="rId81"/>
    <p:sldId id="344" r:id="rId82"/>
    <p:sldId id="345" r:id="rId83"/>
    <p:sldId id="346" r:id="rId84"/>
    <p:sldId id="347" r:id="rId85"/>
    <p:sldId id="350" r:id="rId86"/>
    <p:sldId id="351" r:id="rId87"/>
    <p:sldId id="352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433" r:id="rId101"/>
    <p:sldId id="368" r:id="rId102"/>
    <p:sldId id="369" r:id="rId103"/>
    <p:sldId id="372" r:id="rId104"/>
    <p:sldId id="373" r:id="rId105"/>
    <p:sldId id="374" r:id="rId106"/>
    <p:sldId id="375" r:id="rId107"/>
    <p:sldId id="376" r:id="rId108"/>
    <p:sldId id="377" r:id="rId109"/>
    <p:sldId id="378" r:id="rId110"/>
    <p:sldId id="379" r:id="rId111"/>
    <p:sldId id="380" r:id="rId112"/>
    <p:sldId id="381" r:id="rId113"/>
    <p:sldId id="382" r:id="rId114"/>
    <p:sldId id="383" r:id="rId115"/>
    <p:sldId id="384" r:id="rId116"/>
    <p:sldId id="385" r:id="rId117"/>
    <p:sldId id="386" r:id="rId118"/>
    <p:sldId id="387" r:id="rId119"/>
    <p:sldId id="388" r:id="rId120"/>
    <p:sldId id="389" r:id="rId121"/>
    <p:sldId id="390" r:id="rId122"/>
    <p:sldId id="391" r:id="rId123"/>
    <p:sldId id="392" r:id="rId124"/>
    <p:sldId id="393" r:id="rId125"/>
    <p:sldId id="434" r:id="rId126"/>
    <p:sldId id="394" r:id="rId127"/>
    <p:sldId id="395" r:id="rId128"/>
    <p:sldId id="396" r:id="rId129"/>
    <p:sldId id="397" r:id="rId130"/>
    <p:sldId id="398" r:id="rId131"/>
    <p:sldId id="399" r:id="rId132"/>
    <p:sldId id="400" r:id="rId133"/>
    <p:sldId id="401" r:id="rId134"/>
    <p:sldId id="402" r:id="rId135"/>
    <p:sldId id="403" r:id="rId136"/>
    <p:sldId id="404" r:id="rId137"/>
    <p:sldId id="405" r:id="rId138"/>
    <p:sldId id="406" r:id="rId139"/>
    <p:sldId id="407" r:id="rId140"/>
    <p:sldId id="408" r:id="rId141"/>
    <p:sldId id="409" r:id="rId142"/>
    <p:sldId id="411" r:id="rId143"/>
    <p:sldId id="414" r:id="rId144"/>
    <p:sldId id="415" r:id="rId145"/>
    <p:sldId id="416" r:id="rId146"/>
    <p:sldId id="417" r:id="rId147"/>
    <p:sldId id="419" r:id="rId148"/>
    <p:sldId id="423" r:id="rId149"/>
    <p:sldId id="424" r:id="rId150"/>
    <p:sldId id="425" r:id="rId151"/>
    <p:sldId id="426" r:id="rId152"/>
    <p:sldId id="427" r:id="rId153"/>
    <p:sldId id="428" r:id="rId154"/>
    <p:sldId id="429" r:id="rId155"/>
    <p:sldId id="435" r:id="rId156"/>
  </p:sldIdLst>
  <p:sldSz cx="9144000" cy="6858000" type="screen4x3"/>
  <p:notesSz cx="6858000" cy="9144000"/>
  <p:photoAlbum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A6F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7955F-5FC7-438B-8CCD-DA89195F575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6543277"/>
      </p:ext>
    </p:extLst>
  </p:cSld>
  <p:clrMapOvr>
    <a:masterClrMapping/>
  </p:clrMapOvr>
  <p:transition spd="slow" advClick="0" advTm="4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CD73F-7126-4EC1-AB71-87DD0E7BCE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6938040"/>
      </p:ext>
    </p:extLst>
  </p:cSld>
  <p:clrMapOvr>
    <a:masterClrMapping/>
  </p:clrMapOvr>
  <p:transition spd="slow" advClick="0" advTm="4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DFC36-2CCB-483A-951E-B5AE2CD4A3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4370401"/>
      </p:ext>
    </p:extLst>
  </p:cSld>
  <p:clrMapOvr>
    <a:masterClrMapping/>
  </p:clrMapOvr>
  <p:transition spd="slow" advClick="0" advTm="4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7EFCE-55B2-4EB8-AA62-B960E98A6D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7858667"/>
      </p:ext>
    </p:extLst>
  </p:cSld>
  <p:clrMapOvr>
    <a:masterClrMapping/>
  </p:clrMapOvr>
  <p:transition spd="slow" advClick="0" advTm="4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F2DA1-20D9-481C-83F0-2044EE36AA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7349148"/>
      </p:ext>
    </p:extLst>
  </p:cSld>
  <p:clrMapOvr>
    <a:masterClrMapping/>
  </p:clrMapOvr>
  <p:transition spd="slow" advClick="0" advTm="4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83E0E-12B7-4907-9294-3AC43878282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3474458"/>
      </p:ext>
    </p:extLst>
  </p:cSld>
  <p:clrMapOvr>
    <a:masterClrMapping/>
  </p:clrMapOvr>
  <p:transition spd="slow" advClick="0" advTm="4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0C1AB-2776-4E94-8A3D-483FA682E20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5894947"/>
      </p:ext>
    </p:extLst>
  </p:cSld>
  <p:clrMapOvr>
    <a:masterClrMapping/>
  </p:clrMapOvr>
  <p:transition spd="slow" advClick="0" advTm="4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16302-AB48-40E4-9D3D-173A67E4EDA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5993252"/>
      </p:ext>
    </p:extLst>
  </p:cSld>
  <p:clrMapOvr>
    <a:masterClrMapping/>
  </p:clrMapOvr>
  <p:transition spd="slow" advClick="0" advTm="4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77956-088F-4C04-A26F-C059702EDF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6345932"/>
      </p:ext>
    </p:extLst>
  </p:cSld>
  <p:clrMapOvr>
    <a:masterClrMapping/>
  </p:clrMapOvr>
  <p:transition spd="slow" advClick="0" advTm="4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B38F3-DC53-4E47-9613-1E79A3667F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9018161"/>
      </p:ext>
    </p:extLst>
  </p:cSld>
  <p:clrMapOvr>
    <a:masterClrMapping/>
  </p:clrMapOvr>
  <p:transition spd="slow" advClick="0" advTm="4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4CBF8-A168-4C1B-A51F-D0C5279FFFF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6697477"/>
      </p:ext>
    </p:extLst>
  </p:cSld>
  <p:clrMapOvr>
    <a:masterClrMapping/>
  </p:clrMapOvr>
  <p:transition spd="slow" advClick="0" advTm="4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1C8C4E-CEAF-4FF7-9622-B5D861BCF61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0227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827088" y="4652963"/>
            <a:ext cx="6553200" cy="1943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Pellegrinaggio</a:t>
            </a:r>
          </a:p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Loreto, S. Giovanni Rotondo, Pompei, Roma</a:t>
            </a:r>
          </a:p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1-8 Novembre 2009</a:t>
            </a: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243" name="Rectangle 3" descr="P101000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3299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3300" name="WordArt 4"/>
          <p:cNvSpPr>
            <a:spLocks noChangeArrowheads="1" noChangeShapeType="1" noTextEdit="1"/>
          </p:cNvSpPr>
          <p:nvPr/>
        </p:nvSpPr>
        <p:spPr bwMode="auto">
          <a:xfrm>
            <a:off x="827088" y="4652963"/>
            <a:ext cx="6553200" cy="1943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Pompei</a:t>
            </a:r>
          </a:p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3 NOvembre 2009</a:t>
            </a: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6739" name="Rectangle 3" descr="P101011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7763" name="Rectangle 3" descr="P10101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0835" name="Rectangle 3" descr="P10101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1859" name="Rectangle 3" descr="P10101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883" name="Rectangle 3" descr="P101011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3907" name="Rectangle 3" descr="P101011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4931" name="Rectangle 3" descr="P101011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5955" name="Rectangle 3" descr="P10101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6979" name="Rectangle 3" descr="P101012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7" name="Rectangle 3" descr="P101000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8003" name="Rectangle 3" descr="P101012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9027" name="Rectangle 3" descr="P101012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0051" name="Rectangle 3" descr="P10101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1075" name="Rectangle 3" descr="P101012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2099" name="Rectangle 3" descr="P101012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23" name="Rectangle 3" descr="P101012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4147" name="Rectangle 3" descr="P101012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5171" name="Rectangle 3" descr="P10101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6195" name="Rectangle 3" descr="P10101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7219" name="Rectangle 3" descr="P101013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 descr="P10100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8243" name="Rectangle 3" descr="P10101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9267" name="Rectangle 3" descr="P101013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0291" name="Rectangle 3" descr="P101013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1315" name="Rectangle 3" descr="P101013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2339" name="Rectangle 3" descr="P101013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23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324" name="WordArt 4"/>
          <p:cNvSpPr>
            <a:spLocks noChangeArrowheads="1" noChangeShapeType="1" noTextEdit="1"/>
          </p:cNvSpPr>
          <p:nvPr/>
        </p:nvSpPr>
        <p:spPr bwMode="auto">
          <a:xfrm>
            <a:off x="827088" y="4652963"/>
            <a:ext cx="6553200" cy="1943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Roma</a:t>
            </a:r>
          </a:p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3-8 Novembre 2009</a:t>
            </a: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63" name="Rectangle 3" descr="P101013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4387" name="Rectangle 3" descr="P10101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5411" name="Rectangle 3" descr="P101013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6435" name="Rectangle 3" descr="P10101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5" name="Rectangle 3" descr="P10100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7459" name="Rectangle 3" descr="P10101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8483" name="Rectangle 3" descr="P10101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9507" name="Rectangle 3" descr="P10101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0531" name="Rectangle 3" descr="P101014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1555" name="Rectangle 3" descr="P10101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2579" name="Rectangle 3" descr="P10101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03" name="Rectangle 3" descr="P101014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4627" name="Rectangle 3" descr="P101014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5651" name="Rectangle 3" descr="P101014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6675" name="Rectangle 3" descr="P101015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 descr="P10100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7699" name="Rectangle 3" descr="P101015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8723" name="Rectangle 3" descr="P10101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0771" name="Rectangle 3" descr="P101015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43" name="Rectangle 3" descr="P101015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4867" name="Rectangle 3" descr="P101015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5891" name="Rectangle 3" descr="P10101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6915" name="Rectangle 3" descr="P101016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8963" name="Rectangle 3" descr="P101016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3059" name="Rectangle 3" descr="P101016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083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11" name="Rectangle 3" descr="P10100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5107" name="Rectangle 3" descr="P101016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6131" name="Rectangle 3" descr="P10101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7155" name="Rectangle 3" descr="P101017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8179" name="Rectangle 3" descr="P10101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9203" name="Rectangle 3" descr="P101017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5347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5348" name="WordArt 4"/>
          <p:cNvSpPr>
            <a:spLocks noChangeArrowheads="1" noChangeShapeType="1" noTextEdit="1"/>
          </p:cNvSpPr>
          <p:nvPr/>
        </p:nvSpPr>
        <p:spPr bwMode="auto">
          <a:xfrm>
            <a:off x="827088" y="4652963"/>
            <a:ext cx="6553200" cy="1943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Fine</a:t>
            </a: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5" name="Rectangle 3" descr="P10100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2275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2276" name="WordArt 4"/>
          <p:cNvSpPr>
            <a:spLocks noChangeArrowheads="1" noChangeShapeType="1" noTextEdit="1"/>
          </p:cNvSpPr>
          <p:nvPr/>
        </p:nvSpPr>
        <p:spPr bwMode="auto">
          <a:xfrm>
            <a:off x="827088" y="4652963"/>
            <a:ext cx="6553200" cy="1943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S. Giovanni Rotondo</a:t>
            </a:r>
          </a:p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2-3 Novembre 2009</a:t>
            </a: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3" name="Rectangle 3" descr="P101001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7" name="Rectangle 3" descr="P101001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5" name="Rectangle 3" descr="P101017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531" name="Rectangle 3" descr="P101001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3555" name="Rectangle 3" descr="P10100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579" name="Rectangle 3" descr="P10100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3" name="Rectangle 3" descr="P10100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7" name="Rectangle 3" descr="P10100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7651" name="Rectangle 3" descr="P10100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8675" name="Rectangle 3" descr="P10100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9699" name="Rectangle 3" descr="P10100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23" name="Rectangle 3" descr="P10100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1747" name="Rectangle 3" descr="P101002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6371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6372" name="WordArt 4"/>
          <p:cNvSpPr>
            <a:spLocks noChangeArrowheads="1" noChangeShapeType="1" noTextEdit="1"/>
          </p:cNvSpPr>
          <p:nvPr/>
        </p:nvSpPr>
        <p:spPr bwMode="auto">
          <a:xfrm>
            <a:off x="827088" y="4652963"/>
            <a:ext cx="6553200" cy="1943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Loreto</a:t>
            </a:r>
          </a:p>
          <a:p>
            <a:r>
              <a:rPr lang="it-IT" sz="3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1-2 Novembre 2009</a:t>
            </a: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2771" name="Rectangle 3" descr="P10100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3795" name="Rectangle 3" descr="P101003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4819" name="Rectangle 3" descr="P101003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5843" name="Rectangle 3" descr="P10100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6867" name="Rectangle 3" descr="P101003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7891" name="Rectangle 3" descr="P101003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8915" name="Rectangle 3" descr="P101003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9939" name="Rectangle 3" descr="P101003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63" name="Rectangle 3" descr="P101003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1987" name="Rectangle 3" descr="P10100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9" name="Rectangle 3" descr="P10100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3011" name="Rectangle 3" descr="P101003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4035" name="Rectangle 3" descr="P10100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5059" name="Rectangle 3" descr="P10100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6083" name="Rectangle 3" descr="P10100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7107" name="Rectangle 3" descr="P10100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8131" name="Rectangle 3" descr="P10100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9155" name="Rectangle 3" descr="P10100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0179" name="Rectangle 3" descr="P10100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03" name="Rectangle 3" descr="P101004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5299" name="Rectangle 3" descr="P101005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3" name="Rectangle 3" descr="P101000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6323" name="Rectangle 3" descr="P10100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7347" name="Rectangle 3" descr="P101005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8371" name="Rectangle 3" descr="P101005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0419" name="Rectangle 3" descr="P101005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43" name="Rectangle 3" descr="P101005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2467" name="Rectangle 3" descr="P101005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3491" name="Rectangle 3" descr="P10100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6563" name="Rectangle 3" descr="P101006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7587" name="Rectangle 3" descr="P101006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8611" name="Rectangle 3" descr="P101006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7" name="Rectangle 3" descr="P101000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9635" name="Rectangle 3" descr="P101006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0659" name="Rectangle 3" descr="P101006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683" name="Rectangle 3" descr="P10100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2707" name="Rectangle 3" descr="P101006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3731" name="Rectangle 3" descr="P10100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4755" name="Rectangle 3" descr="P101007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5779" name="Rectangle 3" descr="P101007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6803" name="Rectangle 3" descr="P101007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7827" name="Rectangle 3" descr="P101007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8851" name="Rectangle 3" descr="P101007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71" name="Rectangle 3" descr="P10100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9875" name="Rectangle 3" descr="P101007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0899" name="Rectangle 3" descr="P101007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1923" name="Rectangle 3" descr="P101007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2947" name="Rectangle 3" descr="P101007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3971" name="Rectangle 3" descr="P101007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4995" name="Rectangle 3" descr="P101008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6019" name="Rectangle 3" descr="P101008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7043" name="Rectangle 3" descr="P10100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8067" name="Rectangle 3" descr="P101008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0115" name="Rectangle 3" descr="P101008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195" name="Rectangle 3" descr="P10100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1139" name="Rectangle 3" descr="P101008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63" name="Rectangle 3" descr="P101008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3187" name="Rectangle 3" descr="P101008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4211" name="Rectangle 3" descr="P101008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5235" name="Rectangle 3" descr="P101009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8307" name="Rectangle 3" descr="P101009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9331" name="Rectangle 3" descr="P10100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0355" name="Rectangle 3" descr="P101009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4451" name="Rectangle 3" descr="P101009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5475" name="Rectangle 3" descr="P101010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9" name="Rectangle 3" descr="P10100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6499" name="Rectangle 3" descr="P10101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7523" name="Rectangle 3" descr="P101010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8547" name="Rectangle 3" descr="P101010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9571" name="Rectangle 3" descr="P10101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0595" name="Rectangle 3" descr="P10101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1619" name="Rectangle 3" descr="P10101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43" name="Rectangle 3" descr="P101010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3667" name="Rectangle 3" descr="P101010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4691" name="Rectangle 3" descr="P10101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5715" name="Rectangle 3" descr="P10101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 advTm="4000">
    <p:wheel spokes="8"/>
  </p:transition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34</Words>
  <Application>Microsoft Office PowerPoint</Application>
  <PresentationFormat>Presentazione su schermo (4:3)</PresentationFormat>
  <Paragraphs>12</Paragraphs>
  <Slides>155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155</vt:i4>
      </vt:variant>
    </vt:vector>
  </HeadingPairs>
  <TitlesOfParts>
    <vt:vector size="157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utente</dc:creator>
  <cp:lastModifiedBy>Roberto Pompei - SN:104</cp:lastModifiedBy>
  <cp:revision>13</cp:revision>
  <dcterms:created xsi:type="dcterms:W3CDTF">2009-11-10T09:20:16Z</dcterms:created>
  <dcterms:modified xsi:type="dcterms:W3CDTF">2015-10-12T14:43:53Z</dcterms:modified>
</cp:coreProperties>
</file>