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406" r:id="rId2"/>
    <p:sldId id="408" r:id="rId3"/>
    <p:sldId id="407" r:id="rId4"/>
    <p:sldId id="259" r:id="rId5"/>
    <p:sldId id="261" r:id="rId6"/>
    <p:sldId id="263" r:id="rId7"/>
    <p:sldId id="266" r:id="rId8"/>
    <p:sldId id="268" r:id="rId9"/>
    <p:sldId id="272" r:id="rId10"/>
    <p:sldId id="279" r:id="rId11"/>
    <p:sldId id="280" r:id="rId12"/>
    <p:sldId id="282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7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20" r:id="rId45"/>
    <p:sldId id="322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338" r:id="rId57"/>
    <p:sldId id="339" r:id="rId58"/>
    <p:sldId id="340" r:id="rId59"/>
    <p:sldId id="341" r:id="rId60"/>
    <p:sldId id="342" r:id="rId61"/>
    <p:sldId id="348" r:id="rId62"/>
    <p:sldId id="349" r:id="rId63"/>
    <p:sldId id="350" r:id="rId64"/>
    <p:sldId id="351" r:id="rId65"/>
    <p:sldId id="352" r:id="rId66"/>
    <p:sldId id="353" r:id="rId67"/>
    <p:sldId id="354" r:id="rId68"/>
    <p:sldId id="355" r:id="rId69"/>
    <p:sldId id="357" r:id="rId70"/>
    <p:sldId id="358" r:id="rId71"/>
    <p:sldId id="359" r:id="rId72"/>
    <p:sldId id="361" r:id="rId73"/>
    <p:sldId id="362" r:id="rId74"/>
    <p:sldId id="363" r:id="rId75"/>
    <p:sldId id="364" r:id="rId76"/>
    <p:sldId id="365" r:id="rId77"/>
    <p:sldId id="366" r:id="rId78"/>
    <p:sldId id="367" r:id="rId79"/>
    <p:sldId id="368" r:id="rId80"/>
    <p:sldId id="369" r:id="rId81"/>
    <p:sldId id="370" r:id="rId82"/>
    <p:sldId id="371" r:id="rId83"/>
    <p:sldId id="373" r:id="rId84"/>
    <p:sldId id="377" r:id="rId85"/>
    <p:sldId id="378" r:id="rId86"/>
    <p:sldId id="379" r:id="rId87"/>
    <p:sldId id="380" r:id="rId88"/>
    <p:sldId id="381" r:id="rId89"/>
    <p:sldId id="382" r:id="rId90"/>
    <p:sldId id="383" r:id="rId91"/>
    <p:sldId id="384" r:id="rId92"/>
    <p:sldId id="387" r:id="rId93"/>
    <p:sldId id="395" r:id="rId94"/>
    <p:sldId id="397" r:id="rId95"/>
    <p:sldId id="404" r:id="rId96"/>
    <p:sldId id="409" r:id="rId97"/>
  </p:sldIdLst>
  <p:sldSz cx="9144000" cy="6858000" type="screen4x3"/>
  <p:notesSz cx="6858000" cy="9144000"/>
  <p:photoAlbum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5" autoAdjust="0"/>
    <p:restoredTop sz="94660"/>
  </p:normalViewPr>
  <p:slideViewPr>
    <p:cSldViewPr>
      <p:cViewPr>
        <p:scale>
          <a:sx n="106" d="100"/>
          <a:sy n="106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556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5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CF951A-F4A9-4618-A7DF-033E8DC6BC8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7030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94596-1ADA-41D1-A058-7F1C9CE4F508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158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A2867-5F9D-424F-A179-1D549BB32892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182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5D87B8-67E2-4A48-A499-2E180630B8CD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183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58EA34-060E-4726-9E47-3194044FCF07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185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7DACAB-2B88-43FA-8D81-9A79736317C3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187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A844A6-8989-42E6-A347-3AAFCAEC6A4A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190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ED4AEB-D1CE-4287-8012-17A5F264BF19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191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82123-8E3E-4782-8708-141830A86A29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192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079250-206C-4CED-953A-0155CD05217F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193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1AB999-F5BB-4B93-8CD1-3528B5347047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194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71EA2-E986-4959-98B6-63BD103BE0C1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195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BD232-6062-4C10-957D-AC6EBCC87D74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299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8D7CB7-BCD4-47D0-AF5B-8295135184AB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196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8E6950-C15D-43D3-AF81-EF1DAB8A45B3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197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97F42-886B-4E19-8AD1-B67A7E737487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198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2D08BD-C01C-4F48-ACE0-550C8E1511D1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199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7E752-1820-4969-A7B2-402326887CD8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200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CFBA3E-EDD5-466A-88EE-85B7F5DCDB00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201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605E7A-0E01-44C1-87C7-D3528BA46065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202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23865C-562E-47AC-9700-251C6AD27A42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203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9F633-D874-45ED-B68C-4AA2AFC08503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2048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45996E-F7EE-448B-BFD6-A8EA4477A885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205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DA737-F752-441E-9963-C414C03FC3FC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189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31FF0-CD7E-4358-A075-DD5A3B5BC09E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2068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735BE7-6A0A-4448-A56F-0C6E72DC4EE4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207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DB4EC0-9313-4FCC-BFAE-720EE3638524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208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E457A-B1AE-4B55-8EC6-38289F8B14EA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209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13101A-75A0-4637-8845-ECCDD1BD0117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309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A6300-6131-4B03-82CF-9A131D0A136E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211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5FC72-FF11-464C-9B0B-73BC1BC21F07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214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A2758E-B2D5-4223-8408-F032051460D1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215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A6BFE-B6EE-43C4-ACCE-117B1A69459E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216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BEE16-450C-49F3-AEDB-077DEA62F1C6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217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0DFE62-00B9-4141-A9C9-EF7734A98FBE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61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DD2BA1-0057-4A25-BA2F-630E8E612D57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218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5D4991-DDBB-4788-8844-AF79756783A1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219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923F3-E800-477F-8E4A-8FB3E6427D56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220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EDE6B-BADC-4BBA-9926-9CD4F3A4AEA4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221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88BB44-85D6-4AC6-A735-BF408AA82B3A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225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C7641-7F54-4256-A014-8C9C6F7D3291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227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1E2D19-4405-4347-BBDD-8004C8312991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229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76DEC5-2904-4B1C-8E45-04427A334CDE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230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F2B43B-47A0-4D16-9A73-ECAC103727E3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231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D916C-BEC0-4C7F-BD1C-81B10E99D30B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232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DBC55-9142-4AB3-B3D5-2EEA2CB9C8FB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163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BF026-1D78-40E1-A1B7-3F2E9587E659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233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0F799-0DB3-4D63-9371-DC32B4C952CD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234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70304D-9241-4AC2-A0F3-7F49CE0D14EF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235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BAA0A7-0E1D-4B53-8C03-E8D369F6FCBA}" type="slidenum">
              <a:rPr lang="it-IT" altLang="it-IT"/>
              <a:pPr/>
              <a:t>53</a:t>
            </a:fld>
            <a:endParaRPr lang="it-IT" altLang="it-IT"/>
          </a:p>
        </p:txBody>
      </p:sp>
      <p:sp>
        <p:nvSpPr>
          <p:cNvPr id="236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DB5167-8BD9-475D-9A92-E952829D5AD5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237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9D32AA-66FF-40F9-BF5B-DEE0D5D7D4DB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238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6ED0C-D7EE-411F-AEBA-53C1D5CE7B35}" type="slidenum">
              <a:rPr lang="it-IT" altLang="it-IT"/>
              <a:pPr/>
              <a:t>56</a:t>
            </a:fld>
            <a:endParaRPr lang="it-IT" altLang="it-IT"/>
          </a:p>
        </p:txBody>
      </p:sp>
      <p:sp>
        <p:nvSpPr>
          <p:cNvPr id="243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ADFDBA-A0F1-4407-8220-1D63E1F6D380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310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DC5B3-41D6-4D66-A57E-964BDF39F4DD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2447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73FD65-25BE-4D1A-A868-FB9D2A024AA6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245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110A2-5BBC-40D8-A17D-24EC59EFD402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165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2D5CCF-3881-46A4-B302-22B9EE2ED440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246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BC60A-9505-4C45-8FB6-CC46EA25D6DF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2529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1DA8A3-9AD4-4AEB-81A8-8E9C26603E4A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253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887DA4-C0B4-4361-8E71-1DD0022DE053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254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C74F2B-FBA9-45CE-AB27-E24FD6F614A4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256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05AFB-0D65-4964-93E2-D631AEBB707F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2570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819D9D-3F45-401A-B26E-13317E91FEB8}" type="slidenum">
              <a:rPr lang="it-IT" altLang="it-IT"/>
              <a:pPr/>
              <a:t>66</a:t>
            </a:fld>
            <a:endParaRPr lang="it-IT" altLang="it-IT"/>
          </a:p>
        </p:txBody>
      </p:sp>
      <p:sp>
        <p:nvSpPr>
          <p:cNvPr id="258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D38326-7858-43D6-9600-1FC7383C134B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259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55540B-6700-4907-B1D3-2335DD2204D6}" type="slidenum">
              <a:rPr lang="it-IT" altLang="it-IT"/>
              <a:pPr/>
              <a:t>68</a:t>
            </a:fld>
            <a:endParaRPr lang="it-IT" altLang="it-IT"/>
          </a:p>
        </p:txBody>
      </p:sp>
      <p:sp>
        <p:nvSpPr>
          <p:cNvPr id="260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9EB1B-1E66-4185-BB08-2FDF027956EE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262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67BCF-4780-4B1F-875F-26BFACA2703B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168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DAFEB-04B6-4E3A-977E-BA610FE23578}" type="slidenum">
              <a:rPr lang="it-IT" altLang="it-IT"/>
              <a:pPr/>
              <a:t>70</a:t>
            </a:fld>
            <a:endParaRPr lang="it-IT" altLang="it-IT"/>
          </a:p>
        </p:txBody>
      </p:sp>
      <p:sp>
        <p:nvSpPr>
          <p:cNvPr id="263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13408-3E12-4ACC-8757-182D8AD4FFD8}" type="slidenum">
              <a:rPr lang="it-IT" altLang="it-IT"/>
              <a:pPr/>
              <a:t>71</a:t>
            </a:fld>
            <a:endParaRPr lang="it-IT" altLang="it-IT"/>
          </a:p>
        </p:txBody>
      </p:sp>
      <p:sp>
        <p:nvSpPr>
          <p:cNvPr id="264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D8EB98-4F74-420B-851B-FC54522DC6F6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266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00F9F4-3017-4E73-9C20-A7D88565580C}" type="slidenum">
              <a:rPr lang="it-IT" altLang="it-IT"/>
              <a:pPr/>
              <a:t>73</a:t>
            </a:fld>
            <a:endParaRPr lang="it-IT" altLang="it-IT"/>
          </a:p>
        </p:txBody>
      </p:sp>
      <p:sp>
        <p:nvSpPr>
          <p:cNvPr id="267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EB817A-409D-4856-B453-A16F05AD0193}" type="slidenum">
              <a:rPr lang="it-IT" altLang="it-IT"/>
              <a:pPr/>
              <a:t>74</a:t>
            </a:fld>
            <a:endParaRPr lang="it-IT" altLang="it-IT"/>
          </a:p>
        </p:txBody>
      </p:sp>
      <p:sp>
        <p:nvSpPr>
          <p:cNvPr id="268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0C44D3-CDA0-41DB-A334-33A1B6F7803B}" type="slidenum">
              <a:rPr lang="it-IT" altLang="it-IT"/>
              <a:pPr/>
              <a:t>75</a:t>
            </a:fld>
            <a:endParaRPr lang="it-IT" altLang="it-IT"/>
          </a:p>
        </p:txBody>
      </p:sp>
      <p:sp>
        <p:nvSpPr>
          <p:cNvPr id="269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FE104F-9725-4F12-AD08-1788124B88C2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311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CD91F-BA54-418D-846B-AD8D33E4103D}" type="slidenum">
              <a:rPr lang="it-IT" altLang="it-IT"/>
              <a:pPr/>
              <a:t>77</a:t>
            </a:fld>
            <a:endParaRPr lang="it-IT" altLang="it-IT"/>
          </a:p>
        </p:txBody>
      </p:sp>
      <p:sp>
        <p:nvSpPr>
          <p:cNvPr id="312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97EBA1-D0BD-4F5A-8DEA-7A9B32592D60}" type="slidenum">
              <a:rPr lang="it-IT" altLang="it-IT"/>
              <a:pPr/>
              <a:t>78</a:t>
            </a:fld>
            <a:endParaRPr lang="it-IT" altLang="it-IT"/>
          </a:p>
        </p:txBody>
      </p:sp>
      <p:sp>
        <p:nvSpPr>
          <p:cNvPr id="313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511315-A163-4B06-AAD8-BA2EE98D7922}" type="slidenum">
              <a:rPr lang="it-IT" altLang="it-IT"/>
              <a:pPr/>
              <a:t>79</a:t>
            </a:fld>
            <a:endParaRPr lang="it-IT" altLang="it-IT"/>
          </a:p>
        </p:txBody>
      </p:sp>
      <p:sp>
        <p:nvSpPr>
          <p:cNvPr id="314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5A2BE-DF7B-4FF4-A935-BCD38203B572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171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C2D39-0049-4A69-8502-5468A09BC8A9}" type="slidenum">
              <a:rPr lang="it-IT" altLang="it-IT"/>
              <a:pPr/>
              <a:t>80</a:t>
            </a:fld>
            <a:endParaRPr lang="it-IT" altLang="it-IT"/>
          </a:p>
        </p:txBody>
      </p:sp>
      <p:sp>
        <p:nvSpPr>
          <p:cNvPr id="315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FC1EBF-E921-4B1C-8FB0-51D65FD50F72}" type="slidenum">
              <a:rPr lang="it-IT" altLang="it-IT"/>
              <a:pPr/>
              <a:t>81</a:t>
            </a:fld>
            <a:endParaRPr lang="it-IT" altLang="it-IT"/>
          </a:p>
        </p:txBody>
      </p:sp>
      <p:sp>
        <p:nvSpPr>
          <p:cNvPr id="316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73EE9A-A26C-411D-B4ED-7E46C3A1B70F}" type="slidenum">
              <a:rPr lang="it-IT" altLang="it-IT"/>
              <a:pPr/>
              <a:t>82</a:t>
            </a:fld>
            <a:endParaRPr lang="it-IT" altLang="it-IT"/>
          </a:p>
        </p:txBody>
      </p:sp>
      <p:sp>
        <p:nvSpPr>
          <p:cNvPr id="317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C8DC81-6009-4333-8745-E827F2CDCC0A}" type="slidenum">
              <a:rPr lang="it-IT" altLang="it-IT"/>
              <a:pPr/>
              <a:t>83</a:t>
            </a:fld>
            <a:endParaRPr lang="it-IT" altLang="it-IT"/>
          </a:p>
        </p:txBody>
      </p:sp>
      <p:sp>
        <p:nvSpPr>
          <p:cNvPr id="271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3E18A-7036-4C52-AA75-E1428B142A6C}" type="slidenum">
              <a:rPr lang="it-IT" altLang="it-IT"/>
              <a:pPr/>
              <a:t>84</a:t>
            </a:fld>
            <a:endParaRPr lang="it-IT" altLang="it-IT"/>
          </a:p>
        </p:txBody>
      </p:sp>
      <p:sp>
        <p:nvSpPr>
          <p:cNvPr id="275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88B0B-64CF-4C3D-ABB1-DA7DFB2E4486}" type="slidenum">
              <a:rPr lang="it-IT" altLang="it-IT"/>
              <a:pPr/>
              <a:t>85</a:t>
            </a:fld>
            <a:endParaRPr lang="it-IT" altLang="it-IT"/>
          </a:p>
        </p:txBody>
      </p:sp>
      <p:sp>
        <p:nvSpPr>
          <p:cNvPr id="276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0F134-981D-4558-BFBD-FC77A7F6A84E}" type="slidenum">
              <a:rPr lang="it-IT" altLang="it-IT"/>
              <a:pPr/>
              <a:t>86</a:t>
            </a:fld>
            <a:endParaRPr lang="it-IT" altLang="it-IT"/>
          </a:p>
        </p:txBody>
      </p:sp>
      <p:sp>
        <p:nvSpPr>
          <p:cNvPr id="318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C0B8F-38D0-4F26-BEA2-0003DD0088F2}" type="slidenum">
              <a:rPr lang="it-IT" altLang="it-IT"/>
              <a:pPr/>
              <a:t>87</a:t>
            </a:fld>
            <a:endParaRPr lang="it-IT" altLang="it-IT"/>
          </a:p>
        </p:txBody>
      </p:sp>
      <p:sp>
        <p:nvSpPr>
          <p:cNvPr id="277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42B064-FBCC-446F-B615-EE7AABE3807B}" type="slidenum">
              <a:rPr lang="it-IT" altLang="it-IT"/>
              <a:pPr/>
              <a:t>88</a:t>
            </a:fld>
            <a:endParaRPr lang="it-IT" altLang="it-IT"/>
          </a:p>
        </p:txBody>
      </p:sp>
      <p:sp>
        <p:nvSpPr>
          <p:cNvPr id="278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CF06F6-1756-4618-9655-3129BD4D955E}" type="slidenum">
              <a:rPr lang="it-IT" altLang="it-IT"/>
              <a:pPr/>
              <a:t>89</a:t>
            </a:fld>
            <a:endParaRPr lang="it-IT" altLang="it-IT"/>
          </a:p>
        </p:txBody>
      </p:sp>
      <p:sp>
        <p:nvSpPr>
          <p:cNvPr id="2795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7CBF6-C370-4226-809F-FA9A9483C987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175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5C9ABA-6FC1-4233-83E4-79220D77B20B}" type="slidenum">
              <a:rPr lang="it-IT" altLang="it-IT"/>
              <a:pPr/>
              <a:t>90</a:t>
            </a:fld>
            <a:endParaRPr lang="it-IT" altLang="it-IT"/>
          </a:p>
        </p:txBody>
      </p:sp>
      <p:sp>
        <p:nvSpPr>
          <p:cNvPr id="280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15DE0-E9AB-40D9-856D-E3E10FD5CA87}" type="slidenum">
              <a:rPr lang="it-IT" altLang="it-IT"/>
              <a:pPr/>
              <a:t>91</a:t>
            </a:fld>
            <a:endParaRPr lang="it-IT" altLang="it-IT"/>
          </a:p>
        </p:txBody>
      </p:sp>
      <p:sp>
        <p:nvSpPr>
          <p:cNvPr id="281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D9302-501A-43D2-A4FC-69F1A6BF14E2}" type="slidenum">
              <a:rPr lang="it-IT" altLang="it-IT"/>
              <a:pPr/>
              <a:t>92</a:t>
            </a:fld>
            <a:endParaRPr lang="it-IT" altLang="it-IT"/>
          </a:p>
        </p:txBody>
      </p:sp>
      <p:sp>
        <p:nvSpPr>
          <p:cNvPr id="284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5592C-649A-4FCC-8D7B-90EC3F4B04E3}" type="slidenum">
              <a:rPr lang="it-IT" altLang="it-IT"/>
              <a:pPr/>
              <a:t>93</a:t>
            </a:fld>
            <a:endParaRPr lang="it-IT" altLang="it-IT"/>
          </a:p>
        </p:txBody>
      </p:sp>
      <p:sp>
        <p:nvSpPr>
          <p:cNvPr id="292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874244-09E6-4DAC-B972-BFB6C28F8A42}" type="slidenum">
              <a:rPr lang="it-IT" altLang="it-IT"/>
              <a:pPr/>
              <a:t>94</a:t>
            </a:fld>
            <a:endParaRPr lang="it-IT" altLang="it-IT"/>
          </a:p>
        </p:txBody>
      </p:sp>
      <p:sp>
        <p:nvSpPr>
          <p:cNvPr id="294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E4B2C-8E16-4C69-8E51-EDFB71713D75}" type="slidenum">
              <a:rPr lang="it-IT" altLang="it-IT"/>
              <a:pPr/>
              <a:t>95</a:t>
            </a:fld>
            <a:endParaRPr lang="it-IT" altLang="it-IT"/>
          </a:p>
        </p:txBody>
      </p:sp>
      <p:sp>
        <p:nvSpPr>
          <p:cNvPr id="304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16985C-F367-4C08-B66C-7F6570FF6EE2}" type="slidenum">
              <a:rPr lang="it-IT" altLang="it-IT"/>
              <a:pPr/>
              <a:t>96</a:t>
            </a:fld>
            <a:endParaRPr lang="it-IT" altLang="it-IT"/>
          </a:p>
        </p:txBody>
      </p:sp>
      <p:sp>
        <p:nvSpPr>
          <p:cNvPr id="307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9F36B-BDB8-4BEE-82A9-737A423C681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5986546"/>
      </p:ext>
    </p:extLst>
  </p:cSld>
  <p:clrMapOvr>
    <a:masterClrMapping/>
  </p:clrMapOvr>
  <p:transition spd="slow" advTm="4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E0F31-42E0-48FD-9133-D5F412EFF54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3778073"/>
      </p:ext>
    </p:extLst>
  </p:cSld>
  <p:clrMapOvr>
    <a:masterClrMapping/>
  </p:clrMapOvr>
  <p:transition spd="slow" advTm="4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E35D9-9CBD-4127-B099-03F6ABFBE48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113962"/>
      </p:ext>
    </p:extLst>
  </p:cSld>
  <p:clrMapOvr>
    <a:masterClrMapping/>
  </p:clrMapOvr>
  <p:transition spd="slow" advTm="4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2B448-9EEF-4E29-9654-7C98118112C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4150247"/>
      </p:ext>
    </p:extLst>
  </p:cSld>
  <p:clrMapOvr>
    <a:masterClrMapping/>
  </p:clrMapOvr>
  <p:transition spd="slow" advTm="4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B1FDC-5ADF-4BCE-A773-1609E5F21B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4131012"/>
      </p:ext>
    </p:extLst>
  </p:cSld>
  <p:clrMapOvr>
    <a:masterClrMapping/>
  </p:clrMapOvr>
  <p:transition spd="slow" advTm="4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44543-E673-4F44-A0B5-021F9AD5801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1767414"/>
      </p:ext>
    </p:extLst>
  </p:cSld>
  <p:clrMapOvr>
    <a:masterClrMapping/>
  </p:clrMapOvr>
  <p:transition spd="slow" advTm="4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B67-D6AC-4F7F-BB23-66BF6F11909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7168700"/>
      </p:ext>
    </p:extLst>
  </p:cSld>
  <p:clrMapOvr>
    <a:masterClrMapping/>
  </p:clrMapOvr>
  <p:transition spd="slow" advTm="4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2CC3A-763E-426D-8CBC-3CD6CE1D6FA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1167089"/>
      </p:ext>
    </p:extLst>
  </p:cSld>
  <p:clrMapOvr>
    <a:masterClrMapping/>
  </p:clrMapOvr>
  <p:transition spd="slow" advTm="4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B20DD-0C4E-40CA-9878-E4713C110A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617429"/>
      </p:ext>
    </p:extLst>
  </p:cSld>
  <p:clrMapOvr>
    <a:masterClrMapping/>
  </p:clrMapOvr>
  <p:transition spd="slow" advTm="4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D541D-B629-47F1-B712-7601D5557D5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8526525"/>
      </p:ext>
    </p:extLst>
  </p:cSld>
  <p:clrMapOvr>
    <a:masterClrMapping/>
  </p:clrMapOvr>
  <p:transition spd="slow" advTm="4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AA8B8-16C4-46D0-9AAC-C685B92CDD9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5382913"/>
      </p:ext>
    </p:extLst>
  </p:cSld>
  <p:clrMapOvr>
    <a:masterClrMapping/>
  </p:clrMapOvr>
  <p:transition spd="slow" advTm="4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4633F6-21F8-4755-BE85-3A787080559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wheel spokes="8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7699" name="Rectangle 3" descr="P101020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7700" name="WordArt 4"/>
          <p:cNvSpPr>
            <a:spLocks noChangeArrowheads="1" noChangeShapeType="1" noTextEdit="1"/>
          </p:cNvSpPr>
          <p:nvPr/>
        </p:nvSpPr>
        <p:spPr bwMode="auto">
          <a:xfrm>
            <a:off x="900113" y="5300663"/>
            <a:ext cx="7272337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Crociera 16-17 Agosto 2009, Dubrovnik</a:t>
            </a:r>
            <a:endParaRPr lang="it-IT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603" name="Rectangle 3" descr="P101002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627" name="Rectangle 3" descr="P101002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8675" name="Rectangle 3" descr="P10100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0723" name="Rectangle 3" descr="P10100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1747" name="Rectangle 3" descr="P101002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2771" name="Rectangle 3" descr="P101002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3795" name="Rectangle 3" descr="P101003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4819" name="Rectangle 3" descr="P101003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5843" name="Rectangle 3" descr="P101003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6867" name="Rectangle 3" descr="P101003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97987" name="Rectangle 3" descr="P101014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7891" name="Rectangle 3" descr="P101003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8915" name="Rectangle 3" descr="P101003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9939" name="Rectangle 3" descr="P101003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0963" name="Rectangle 3" descr="P101003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1987" name="Rectangle 3" descr="P101003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3011" name="Rectangle 3" descr="P101003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4035" name="Rectangle 3" descr="P101004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5059" name="Rectangle 3" descr="P101004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6083" name="Rectangle 3" descr="P10100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7107" name="Rectangle 3" descr="P101004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8419" name="Rectangle 3" descr="P101002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8131" name="Rectangle 3" descr="P101004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9155" name="Rectangle 3" descr="P101004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0179" name="Rectangle 3" descr="P101004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1203" name="Rectangle 3" descr="P101004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2227" name="Rectangle 3" descr="P101004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4275" name="Rectangle 3" descr="P101005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6323" name="Rectangle 3" descr="P101005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7347" name="Rectangle 3" descr="P101005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8371" name="Rectangle 3" descr="P101005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9395" name="Rectangle 3" descr="P101005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123" name="Rectangle 3" descr="P101000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0419" name="Rectangle 3" descr="P101005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1443" name="Rectangle 3" descr="P101005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2467" name="Rectangle 3" descr="P101005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3491" name="Rectangle 3" descr="P101005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7587" name="Rectangle 3" descr="P101006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9635" name="Rectangle 3" descr="P101006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1683" name="Rectangle 3" descr="P101006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2707" name="Rectangle 3" descr="P101006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3731" name="Rectangle 3" descr="P101006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4755" name="Rectangle 3" descr="P101007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171" name="Rectangle 3" descr="P101000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5779" name="Rectangle 3" descr="P101007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6803" name="Rectangle 3" descr="P101007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7827" name="Rectangle 3" descr="P101007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8851" name="Rectangle 3" descr="P101007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9875" name="Rectangle 3" descr="P101007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0899" name="Rectangle 3" descr="P101007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6019" name="Rectangle 3" descr="P101008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7043" name="Rectangle 3" descr="P101008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8067" name="Rectangle 3" descr="P101008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9091" name="Rectangle 3" descr="P101008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219" name="Rectangle 3" descr="P101000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0115" name="Rectangle 3" descr="P101008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6259" name="Rectangle 3" descr="P101009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7283" name="Rectangle 3" descr="P101009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8307" name="Rectangle 3" descr="P101009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9331" name="Rectangle 3" descr="P101009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0355" name="Rectangle 3" descr="P101009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1379" name="Rectangle 3" descr="P101009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2403" name="Rectangle 3" descr="P101009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3427" name="Rectangle 3" descr="P101009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5475" name="Rectangle 3" descr="P101010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291" name="Rectangle 3" descr="P101000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6499" name="Rectangle 3" descr="P101010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7523" name="Rectangle 3" descr="P101010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9571" name="Rectangle 3" descr="P101010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0595" name="Rectangle 3" descr="P101010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1619" name="Rectangle 3" descr="P101010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2643" name="Rectangle 3" descr="P101010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3667" name="Rectangle 3" descr="P101010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4691" name="Rectangle 3" descr="P101010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5715" name="Rectangle 3" descr="P101011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6739" name="Rectangle 3" descr="P101011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339" name="Rectangle 3" descr="P101001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7763" name="Rectangle 3" descr="P101011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8787" name="Rectangle 3" descr="P101011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9811" name="Rectangle 3" descr="P101011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1859" name="Rectangle 3" descr="P101011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5955" name="Rectangle 3" descr="P10101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6979" name="Rectangle 3" descr="P101012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8003" name="Rectangle 3" descr="P101012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9027" name="Rectangle 3" descr="P101012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0051" name="Rectangle 3" descr="P10101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1075" name="Rectangle 3" descr="P10101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435" name="Rectangle 3" descr="P10100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2099" name="Rectangle 3" descr="P101012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3123" name="Rectangle 3" descr="P10101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6195" name="Rectangle 3" descr="P101013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4387" name="Rectangle 3" descr="P10101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6435" name="Rectangle 3" descr="P101014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3603" name="Rectangle 3" descr="P101014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06179" name="Rectangle 3" descr="P10101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6191" name="WordArt 15"/>
          <p:cNvSpPr>
            <a:spLocks noChangeArrowheads="1" noChangeShapeType="1" noTextEdit="1"/>
          </p:cNvSpPr>
          <p:nvPr/>
        </p:nvSpPr>
        <p:spPr bwMode="auto">
          <a:xfrm>
            <a:off x="5724525" y="5229225"/>
            <a:ext cx="2519363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Fine</a:t>
            </a:r>
          </a:p>
        </p:txBody>
      </p:sp>
    </p:spTree>
  </p:cSld>
  <p:clrMapOvr>
    <a:masterClrMapping/>
  </p:clrMapOvr>
  <p:transition spd="slow" advTm="4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103</Words>
  <Application>Microsoft Office PowerPoint</Application>
  <PresentationFormat>Presentazione su schermo (4:3)</PresentationFormat>
  <Paragraphs>98</Paragraphs>
  <Slides>96</Slides>
  <Notes>96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96</vt:i4>
      </vt:variant>
    </vt:vector>
  </HeadingPairs>
  <TitlesOfParts>
    <vt:vector size="98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gigi</dc:creator>
  <cp:lastModifiedBy>Roberto Pompei - SN:104</cp:lastModifiedBy>
  <cp:revision>3</cp:revision>
  <dcterms:created xsi:type="dcterms:W3CDTF">2009-08-21T21:54:35Z</dcterms:created>
  <dcterms:modified xsi:type="dcterms:W3CDTF">2015-10-12T15:31:47Z</dcterms:modified>
</cp:coreProperties>
</file>