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455" r:id="rId2"/>
    <p:sldId id="456" r:id="rId3"/>
    <p:sldId id="25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95" r:id="rId22"/>
    <p:sldId id="298" r:id="rId23"/>
    <p:sldId id="300" r:id="rId24"/>
    <p:sldId id="301" r:id="rId25"/>
    <p:sldId id="303" r:id="rId26"/>
    <p:sldId id="305" r:id="rId27"/>
    <p:sldId id="309" r:id="rId28"/>
    <p:sldId id="310" r:id="rId29"/>
    <p:sldId id="312" r:id="rId30"/>
    <p:sldId id="313" r:id="rId31"/>
    <p:sldId id="314" r:id="rId32"/>
    <p:sldId id="315" r:id="rId33"/>
    <p:sldId id="316" r:id="rId34"/>
    <p:sldId id="317" r:id="rId35"/>
    <p:sldId id="319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31" r:id="rId45"/>
    <p:sldId id="332" r:id="rId46"/>
    <p:sldId id="333" r:id="rId47"/>
    <p:sldId id="336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7" r:id="rId57"/>
    <p:sldId id="349" r:id="rId58"/>
    <p:sldId id="350" r:id="rId59"/>
    <p:sldId id="351" r:id="rId60"/>
    <p:sldId id="353" r:id="rId61"/>
    <p:sldId id="355" r:id="rId62"/>
    <p:sldId id="356" r:id="rId63"/>
    <p:sldId id="358" r:id="rId64"/>
    <p:sldId id="359" r:id="rId65"/>
    <p:sldId id="360" r:id="rId66"/>
    <p:sldId id="361" r:id="rId67"/>
    <p:sldId id="362" r:id="rId68"/>
    <p:sldId id="365" r:id="rId69"/>
    <p:sldId id="366" r:id="rId70"/>
    <p:sldId id="367" r:id="rId71"/>
    <p:sldId id="369" r:id="rId72"/>
    <p:sldId id="370" r:id="rId73"/>
    <p:sldId id="372" r:id="rId74"/>
    <p:sldId id="382" r:id="rId75"/>
    <p:sldId id="384" r:id="rId76"/>
    <p:sldId id="386" r:id="rId77"/>
    <p:sldId id="388" r:id="rId78"/>
    <p:sldId id="390" r:id="rId79"/>
    <p:sldId id="392" r:id="rId80"/>
    <p:sldId id="395" r:id="rId81"/>
    <p:sldId id="399" r:id="rId82"/>
    <p:sldId id="400" r:id="rId83"/>
    <p:sldId id="401" r:id="rId84"/>
    <p:sldId id="402" r:id="rId85"/>
    <p:sldId id="406" r:id="rId86"/>
    <p:sldId id="408" r:id="rId87"/>
    <p:sldId id="414" r:id="rId88"/>
    <p:sldId id="416" r:id="rId89"/>
    <p:sldId id="417" r:id="rId90"/>
    <p:sldId id="418" r:id="rId91"/>
    <p:sldId id="419" r:id="rId92"/>
    <p:sldId id="421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3" r:id="rId101"/>
    <p:sldId id="434" r:id="rId102"/>
    <p:sldId id="435" r:id="rId103"/>
    <p:sldId id="437" r:id="rId104"/>
    <p:sldId id="444" r:id="rId105"/>
    <p:sldId id="445" r:id="rId106"/>
    <p:sldId id="448" r:id="rId107"/>
    <p:sldId id="449" r:id="rId108"/>
    <p:sldId id="450" r:id="rId109"/>
    <p:sldId id="451" r:id="rId110"/>
    <p:sldId id="453" r:id="rId111"/>
    <p:sldId id="454" r:id="rId112"/>
    <p:sldId id="457" r:id="rId113"/>
  </p:sldIdLst>
  <p:sldSz cx="9144000" cy="6858000" type="screen4x3"/>
  <p:notesSz cx="6858000" cy="9144000"/>
  <p:photoAlbum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2058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05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7BE9C9-C805-4657-97E8-A2D3935755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14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057E82-EC1E-4C0A-B55F-01FA76A66B73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5D641-5D2D-4ED4-A358-FD2C7C9AD9D4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C52CC-98E7-4B06-A3F1-B25A0F54E6E8}" type="slidenum">
              <a:rPr lang="it-IT" altLang="it-IT"/>
              <a:pPr/>
              <a:t>100</a:t>
            </a:fld>
            <a:endParaRPr lang="it-IT" altLang="it-IT"/>
          </a:p>
        </p:txBody>
      </p:sp>
      <p:sp>
        <p:nvSpPr>
          <p:cNvPr id="386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974EAF-2A05-4C79-8372-E4A35ECB2D5D}" type="slidenum">
              <a:rPr lang="it-IT" altLang="it-IT"/>
              <a:pPr/>
              <a:t>101</a:t>
            </a:fld>
            <a:endParaRPr lang="it-IT" altLang="it-IT"/>
          </a:p>
        </p:txBody>
      </p:sp>
      <p:sp>
        <p:nvSpPr>
          <p:cNvPr id="417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25B68-7FD7-4209-8519-69BFAB20365D}" type="slidenum">
              <a:rPr lang="it-IT" altLang="it-IT"/>
              <a:pPr/>
              <a:t>102</a:t>
            </a:fld>
            <a:endParaRPr lang="it-IT" altLang="it-IT"/>
          </a:p>
        </p:txBody>
      </p:sp>
      <p:sp>
        <p:nvSpPr>
          <p:cNvPr id="387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B7F64-30F5-419C-9B49-6D88C549BF5C}" type="slidenum">
              <a:rPr lang="it-IT" altLang="it-IT"/>
              <a:pPr/>
              <a:t>103</a:t>
            </a:fld>
            <a:endParaRPr lang="it-IT" altLang="it-IT"/>
          </a:p>
        </p:txBody>
      </p:sp>
      <p:sp>
        <p:nvSpPr>
          <p:cNvPr id="389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7EFC6-EA5E-4E0D-8C4A-19897204B057}" type="slidenum">
              <a:rPr lang="it-IT" altLang="it-IT"/>
              <a:pPr/>
              <a:t>104</a:t>
            </a:fld>
            <a:endParaRPr lang="it-IT" altLang="it-IT"/>
          </a:p>
        </p:txBody>
      </p:sp>
      <p:sp>
        <p:nvSpPr>
          <p:cNvPr id="398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E5942-973F-4DFE-8F10-6424432FE7ED}" type="slidenum">
              <a:rPr lang="it-IT" altLang="it-IT"/>
              <a:pPr/>
              <a:t>105</a:t>
            </a:fld>
            <a:endParaRPr lang="it-IT" altLang="it-IT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25FE66-B9D6-4AD8-B2FA-DE72FDF44B60}" type="slidenum">
              <a:rPr lang="it-IT" altLang="it-IT"/>
              <a:pPr/>
              <a:t>106</a:t>
            </a:fld>
            <a:endParaRPr lang="it-IT" altLang="it-IT"/>
          </a:p>
        </p:txBody>
      </p:sp>
      <p:sp>
        <p:nvSpPr>
          <p:cNvPr id="404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80A77-7D1E-48C8-856A-7B3B2E71B71E}" type="slidenum">
              <a:rPr lang="it-IT" altLang="it-IT"/>
              <a:pPr/>
              <a:t>107</a:t>
            </a:fld>
            <a:endParaRPr lang="it-IT" altLang="it-IT"/>
          </a:p>
        </p:txBody>
      </p:sp>
      <p:sp>
        <p:nvSpPr>
          <p:cNvPr id="405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82B1E-A198-4678-BEDB-1656ADAD9FB4}" type="slidenum">
              <a:rPr lang="it-IT" altLang="it-IT"/>
              <a:pPr/>
              <a:t>108</a:t>
            </a:fld>
            <a:endParaRPr lang="it-IT" altLang="it-IT"/>
          </a:p>
        </p:txBody>
      </p:sp>
      <p:sp>
        <p:nvSpPr>
          <p:cNvPr id="406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322FE-B06A-46B1-8523-F29F363BC34B}" type="slidenum">
              <a:rPr lang="it-IT" altLang="it-IT"/>
              <a:pPr/>
              <a:t>109</a:t>
            </a:fld>
            <a:endParaRPr lang="it-IT" altLang="it-IT"/>
          </a:p>
        </p:txBody>
      </p:sp>
      <p:sp>
        <p:nvSpPr>
          <p:cNvPr id="407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CC200-CD20-42CD-80F6-53644299C7B7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64A0F5-0F24-4355-994C-C2656E0DE947}" type="slidenum">
              <a:rPr lang="it-IT" altLang="it-IT"/>
              <a:pPr/>
              <a:t>110</a:t>
            </a:fld>
            <a:endParaRPr lang="it-IT" altLang="it-IT"/>
          </a:p>
        </p:txBody>
      </p:sp>
      <p:sp>
        <p:nvSpPr>
          <p:cNvPr id="409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B607A-D48F-44D7-AE70-CDED37CA7AD3}" type="slidenum">
              <a:rPr lang="it-IT" altLang="it-IT"/>
              <a:pPr/>
              <a:t>111</a:t>
            </a:fld>
            <a:endParaRPr lang="it-IT" altLang="it-IT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0A21E-5891-4636-BBE8-2814999D0FD2}" type="slidenum">
              <a:rPr lang="it-IT" altLang="it-IT"/>
              <a:pPr/>
              <a:t>112</a:t>
            </a:fld>
            <a:endParaRPr lang="it-IT" altLang="it-IT"/>
          </a:p>
        </p:txBody>
      </p:sp>
      <p:sp>
        <p:nvSpPr>
          <p:cNvPr id="412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C16B3-720B-4EF5-B54D-7B1B2CEC0EF0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226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179DB-BAEB-4A54-B458-B0A85FD7CF18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14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DF8FC-B7EF-418A-B1CA-A9F06A8153EE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2BAA3-C88B-4990-A58A-B3CF73B2CA42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34CC6-8F2F-46D9-9799-089CEEEA8801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234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F5D4B-1479-47BC-BE8D-BD7ADDBE318A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235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356964-BD35-4E70-A222-AFAF2F96D44B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236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9BE84-DAC7-47BA-BE3A-5FD318BA1490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237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1FC63-37B7-41CB-B6F4-4DA87F36E474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400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1F029-7D94-48B8-9F23-4BFB38EADF53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238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446AF-80BA-4613-AD53-671A0576900F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246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AE52B-66CD-4503-A773-33DFFBC4EEBB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249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5A12F-1200-4592-B15D-C4F99FE73FB1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51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C0BB8-CF67-41C6-83B0-AAED11BFCC54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53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5C638-C019-45ED-9D3F-2DF6AFF12365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254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339CB-F24C-465D-91F3-05ECC136D97A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257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1DA86-1A2C-43ED-9869-82BA0CE3DC46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261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15F9F-8E52-4CAC-BC7C-CAE0698EE5E5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262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EFEBE-2E08-43FF-8A46-8A266DF57D69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264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4C7AE5-3D65-4F1B-97C1-886FE8CEFFE0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209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82553-C06E-4B95-BF86-0B4184D7FEDE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65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72796-214E-47B0-9E71-957A9EC3FE3D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66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49F1E-6048-4F93-A36D-3EBF9D56742B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267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79878-0192-447C-9F1A-159C5A7B3A8D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268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25329-A504-41D9-A50D-5291FE1B4322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69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541EF-639F-40D6-9296-5A213C417C21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71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CB5C8-EABA-49B9-994D-11937D2D659D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3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38283-32F0-49A4-A70F-0A245FD95DC0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274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50FDF-B4B6-4B42-AB07-8A1DC5B3E4AA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275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9ABAA-1C7D-45FC-B887-4FFF38611A18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276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65EF6-B89A-436A-B079-9B42BBFC8B06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18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8089A-8E78-4106-89AA-3ADB161E433C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277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480F8-F5BD-4713-ABF3-7C73B255683D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278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4D12A-65FA-4E73-8049-1D98BC963B3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279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449A7-35EF-49AC-8CA5-8BF488F518CE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280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FF1BA-D518-4073-8116-459E9037D616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283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579E3E-BA2E-472A-AE33-05C8F43743BC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284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B49F80-83EC-4168-91A9-A163D06210A5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285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5F9BA-1C5D-4E29-ADFC-FCC2FE4C40A5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288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6F149B-5730-4728-9CEE-60E91BD8AEF0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290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A0601-86B8-415D-B1C5-1E1043F1B5D6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291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E2E80-E03D-4747-A17A-8E0A465547B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212FC-B2C9-4B59-BCCF-A7BD4717FFC5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292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F42DB-F5E6-445F-ADCA-86FA881BACD3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293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186EB-D0A5-4F8E-98E5-A71A4EACC98C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294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DFC60-00F3-4BBF-A853-40CDD2DEE736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295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52F74-8AF7-48AD-B2EF-E8647981491C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296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D561A-D5B2-42ED-9F8C-62B349E0CBEA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297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31F4F-F7D9-4697-9D13-5BE4CDBD50CC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300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ACD77-1640-478B-8DD5-7534DDE76515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302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9D1A5-2766-4B38-893F-55B5A9E00CBA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303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2CD6A-B914-4463-9E80-CFA0E04CE98C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304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1E7A0-5CFA-4A16-8FEE-DA259D58D3DF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220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0EE99-DA9C-4DF4-94F6-5B6DD3BEBAC7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306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0CB70-3F5D-4677-9480-A571270AAA36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308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009B-243D-4402-8236-D79C9BC2D5A7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309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C6C56-98EF-4AD3-9C14-F91E69CD58AD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311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D95D2-21CE-4D09-8F72-87209230FFA8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312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F2C54-7183-45FD-B50E-025C4E19C8B2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313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7AA49-25B5-4D03-991A-DF79CDED49E6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314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71CC9-EF9F-40DC-B0D5-E315FBD22BE4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315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ED80E3-77AC-46A2-BB6A-274483A7D8CD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318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6E815-D853-4997-A61C-72624AF379EE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319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B473B5-B9C8-4AA5-A908-1910EB9FA3A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E5ED4-3DFA-4772-B510-A7A789C75DA8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320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6BBCB-FBA3-41BF-9550-8FC8563E5F9C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322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58D67-E7E8-4C1A-84FE-F1052883266E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323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38371-046C-4573-93BE-970C0DD563DB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325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B7BB5-BB4D-4793-A5E6-9B6B955D7FB7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335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65E05-3566-4C4C-A098-1C26E2284726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337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5D77A-46EF-47EB-971E-1B048880D40F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339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A7BC8-0CE8-40EA-AD1C-644308ED5367}" type="slidenum">
              <a:rPr lang="it-IT" altLang="it-IT"/>
              <a:pPr/>
              <a:t>77</a:t>
            </a:fld>
            <a:endParaRPr lang="it-IT" altLang="it-IT"/>
          </a:p>
        </p:txBody>
      </p:sp>
      <p:sp>
        <p:nvSpPr>
          <p:cNvPr id="342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8A179-D169-400D-94FD-BF5EEE685591}" type="slidenum">
              <a:rPr lang="it-IT" altLang="it-IT"/>
              <a:pPr/>
              <a:t>78</a:t>
            </a:fld>
            <a:endParaRPr lang="it-IT" altLang="it-IT"/>
          </a:p>
        </p:txBody>
      </p:sp>
      <p:sp>
        <p:nvSpPr>
          <p:cNvPr id="344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CDF83-C50C-4A2C-B6CE-4B98966690E6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346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0FDC0-F258-4AE5-AA0E-1398050D976F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222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07817-C815-4538-A7EE-25BA5EC4DE9D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349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8D819-81D9-4245-B9AF-9C414D057F2E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353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13E03-3FC5-486B-9503-A3CA8F445502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354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5F836-E4E2-4AB0-8DDF-B5F3BCA39F52}" type="slidenum">
              <a:rPr lang="it-IT" altLang="it-IT"/>
              <a:pPr/>
              <a:t>83</a:t>
            </a:fld>
            <a:endParaRPr lang="it-IT" altLang="it-IT"/>
          </a:p>
        </p:txBody>
      </p:sp>
      <p:sp>
        <p:nvSpPr>
          <p:cNvPr id="355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7D6E0-4B0B-44FD-A89E-91893F250558}" type="slidenum">
              <a:rPr lang="it-IT" altLang="it-IT"/>
              <a:pPr/>
              <a:t>84</a:t>
            </a:fld>
            <a:endParaRPr lang="it-IT" altLang="it-IT"/>
          </a:p>
        </p:txBody>
      </p:sp>
      <p:sp>
        <p:nvSpPr>
          <p:cNvPr id="415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67423D-DEF3-4A23-B6E8-B2704D430280}" type="slidenum">
              <a:rPr lang="it-IT" altLang="it-IT"/>
              <a:pPr/>
              <a:t>85</a:t>
            </a:fld>
            <a:endParaRPr lang="it-IT" altLang="it-IT"/>
          </a:p>
        </p:txBody>
      </p:sp>
      <p:sp>
        <p:nvSpPr>
          <p:cNvPr id="359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0F85C-F0FC-4587-A31B-AD73BB0FCEAD}" type="slidenum">
              <a:rPr lang="it-IT" altLang="it-IT"/>
              <a:pPr/>
              <a:t>86</a:t>
            </a:fld>
            <a:endParaRPr lang="it-IT" altLang="it-IT"/>
          </a:p>
        </p:txBody>
      </p:sp>
      <p:sp>
        <p:nvSpPr>
          <p:cNvPr id="361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25FFF-5DDE-45EF-A5F4-7ABC728C9478}" type="slidenum">
              <a:rPr lang="it-IT" altLang="it-IT"/>
              <a:pPr/>
              <a:t>87</a:t>
            </a:fld>
            <a:endParaRPr lang="it-IT" altLang="it-IT"/>
          </a:p>
        </p:txBody>
      </p:sp>
      <p:sp>
        <p:nvSpPr>
          <p:cNvPr id="367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2A978-7CDD-4CE5-B671-4ADAD065F804}" type="slidenum">
              <a:rPr lang="it-IT" altLang="it-IT"/>
              <a:pPr/>
              <a:t>88</a:t>
            </a:fld>
            <a:endParaRPr lang="it-IT" altLang="it-IT"/>
          </a:p>
        </p:txBody>
      </p:sp>
      <p:sp>
        <p:nvSpPr>
          <p:cNvPr id="369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A6EAE-44D9-4D73-B867-7EF4857F06E6}" type="slidenum">
              <a:rPr lang="it-IT" altLang="it-IT"/>
              <a:pPr/>
              <a:t>89</a:t>
            </a:fld>
            <a:endParaRPr lang="it-IT" altLang="it-IT"/>
          </a:p>
        </p:txBody>
      </p:sp>
      <p:sp>
        <p:nvSpPr>
          <p:cNvPr id="416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DD79D-D8A3-4F26-953D-571343F22A4C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13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43128B-3145-455D-9977-3C49405C391D}" type="slidenum">
              <a:rPr lang="it-IT" altLang="it-IT"/>
              <a:pPr/>
              <a:t>90</a:t>
            </a:fld>
            <a:endParaRPr lang="it-IT" altLang="it-IT"/>
          </a:p>
        </p:txBody>
      </p:sp>
      <p:sp>
        <p:nvSpPr>
          <p:cNvPr id="370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E3E80-15CB-406E-BC0F-501E59E6D83E}" type="slidenum">
              <a:rPr lang="it-IT" altLang="it-IT"/>
              <a:pPr/>
              <a:t>91</a:t>
            </a:fld>
            <a:endParaRPr lang="it-IT" altLang="it-IT"/>
          </a:p>
        </p:txBody>
      </p:sp>
      <p:sp>
        <p:nvSpPr>
          <p:cNvPr id="371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E8D38-F055-487A-8DCF-F5272300CEE8}" type="slidenum">
              <a:rPr lang="it-IT" altLang="it-IT"/>
              <a:pPr/>
              <a:t>92</a:t>
            </a:fld>
            <a:endParaRPr lang="it-IT" altLang="it-IT"/>
          </a:p>
        </p:txBody>
      </p:sp>
      <p:sp>
        <p:nvSpPr>
          <p:cNvPr id="373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48567F-23F8-4E25-BFC1-63B785AB344B}" type="slidenum">
              <a:rPr lang="it-IT" altLang="it-IT"/>
              <a:pPr/>
              <a:t>93</a:t>
            </a:fld>
            <a:endParaRPr lang="it-IT" altLang="it-IT"/>
          </a:p>
        </p:txBody>
      </p:sp>
      <p:sp>
        <p:nvSpPr>
          <p:cNvPr id="376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E6B15-8C79-4272-AA71-853B0C79BD06}" type="slidenum">
              <a:rPr lang="it-IT" altLang="it-IT"/>
              <a:pPr/>
              <a:t>94</a:t>
            </a:fld>
            <a:endParaRPr lang="it-IT" altLang="it-IT"/>
          </a:p>
        </p:txBody>
      </p:sp>
      <p:sp>
        <p:nvSpPr>
          <p:cNvPr id="377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18CBC8-75B9-4634-BFFC-4A76392C958A}" type="slidenum">
              <a:rPr lang="it-IT" altLang="it-IT"/>
              <a:pPr/>
              <a:t>95</a:t>
            </a:fld>
            <a:endParaRPr lang="it-IT" altLang="it-IT"/>
          </a:p>
        </p:txBody>
      </p:sp>
      <p:sp>
        <p:nvSpPr>
          <p:cNvPr id="378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0389E-B681-4E69-8D86-6353BC0683B8}" type="slidenum">
              <a:rPr lang="it-IT" altLang="it-IT"/>
              <a:pPr/>
              <a:t>96</a:t>
            </a:fld>
            <a:endParaRPr lang="it-IT" altLang="it-IT"/>
          </a:p>
        </p:txBody>
      </p:sp>
      <p:sp>
        <p:nvSpPr>
          <p:cNvPr id="379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1F834-24BD-49D2-AA3E-65B5216D67E9}" type="slidenum">
              <a:rPr lang="it-IT" altLang="it-IT"/>
              <a:pPr/>
              <a:t>97</a:t>
            </a:fld>
            <a:endParaRPr lang="it-IT" altLang="it-IT"/>
          </a:p>
        </p:txBody>
      </p:sp>
      <p:sp>
        <p:nvSpPr>
          <p:cNvPr id="380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DC359C-D226-4ED1-A3F1-F4BABF41EC13}" type="slidenum">
              <a:rPr lang="it-IT" altLang="it-IT"/>
              <a:pPr/>
              <a:t>98</a:t>
            </a:fld>
            <a:endParaRPr lang="it-IT" altLang="it-IT"/>
          </a:p>
        </p:txBody>
      </p:sp>
      <p:sp>
        <p:nvSpPr>
          <p:cNvPr id="381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82C7D-5926-4DBC-A6BE-D301C8CAD51A}" type="slidenum">
              <a:rPr lang="it-IT" altLang="it-IT"/>
              <a:pPr/>
              <a:t>99</a:t>
            </a:fld>
            <a:endParaRPr lang="it-IT" altLang="it-IT"/>
          </a:p>
        </p:txBody>
      </p:sp>
      <p:sp>
        <p:nvSpPr>
          <p:cNvPr id="382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CB5C5-607E-41C8-BACB-0C8851BBA2B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558608"/>
      </p:ext>
    </p:extLst>
  </p:cSld>
  <p:clrMapOvr>
    <a:masterClrMapping/>
  </p:clrMapOvr>
  <p:transition spd="slow" advTm="3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8ABBD-701A-4F17-84AF-812F80DC66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1682788"/>
      </p:ext>
    </p:extLst>
  </p:cSld>
  <p:clrMapOvr>
    <a:masterClrMapping/>
  </p:clrMapOvr>
  <p:transition spd="slow" advTm="3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14A9C-9540-4E7C-A642-10A20061670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1224012"/>
      </p:ext>
    </p:extLst>
  </p:cSld>
  <p:clrMapOvr>
    <a:masterClrMapping/>
  </p:clrMapOvr>
  <p:transition spd="slow" advTm="3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55D9E-C706-49C2-AF4E-F58EDA853A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4261044"/>
      </p:ext>
    </p:extLst>
  </p:cSld>
  <p:clrMapOvr>
    <a:masterClrMapping/>
  </p:clrMapOvr>
  <p:transition spd="slow" advTm="3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3B402-9F99-4024-A3E9-77B119E4A2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1507572"/>
      </p:ext>
    </p:extLst>
  </p:cSld>
  <p:clrMapOvr>
    <a:masterClrMapping/>
  </p:clrMapOvr>
  <p:transition spd="slow" advTm="3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30F0B-4DB2-4338-9F8E-B85BD8236A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5365205"/>
      </p:ext>
    </p:extLst>
  </p:cSld>
  <p:clrMapOvr>
    <a:masterClrMapping/>
  </p:clrMapOvr>
  <p:transition spd="slow" advTm="3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79C33-DA7D-4B8E-93F6-D7FC93C0FB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1318184"/>
      </p:ext>
    </p:extLst>
  </p:cSld>
  <p:clrMapOvr>
    <a:masterClrMapping/>
  </p:clrMapOvr>
  <p:transition spd="slow" advTm="3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18FA0-C20C-4981-A428-5AEDE55104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2980231"/>
      </p:ext>
    </p:extLst>
  </p:cSld>
  <p:clrMapOvr>
    <a:masterClrMapping/>
  </p:clrMapOvr>
  <p:transition spd="slow" advTm="3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5DF23-22B9-4595-B789-4156455DB2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6600394"/>
      </p:ext>
    </p:extLst>
  </p:cSld>
  <p:clrMapOvr>
    <a:masterClrMapping/>
  </p:clrMapOvr>
  <p:transition spd="slow" advTm="3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DC652-CC6A-40F3-97D9-D30FB8FA25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7509779"/>
      </p:ext>
    </p:extLst>
  </p:cSld>
  <p:clrMapOvr>
    <a:masterClrMapping/>
  </p:clrMapOvr>
  <p:transition spd="slow" advTm="3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9F6B9-2BA7-4CBE-9B7F-6F7F3BE56E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188618"/>
      </p:ext>
    </p:extLst>
  </p:cSld>
  <p:clrMapOvr>
    <a:masterClrMapping/>
  </p:clrMapOvr>
  <p:transition spd="slow" advTm="3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775F8A-7385-4C4E-A1DD-F780875D7AA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7875" name="Rectangle 3" descr="P101020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876" name="WordArt 4"/>
          <p:cNvSpPr>
            <a:spLocks noChangeArrowheads="1" noChangeShapeType="1" noTextEdit="1"/>
          </p:cNvSpPr>
          <p:nvPr/>
        </p:nvSpPr>
        <p:spPr bwMode="auto">
          <a:xfrm>
            <a:off x="900113" y="5300663"/>
            <a:ext cx="7272337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Crociera 14-15 Agosto 2009, Atene</a:t>
            </a:r>
            <a:endParaRPr lang="it-IT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 spd="slow" advTm="3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11" name="Rectangle 3" descr="P10100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3299" name="Rectangle 3" descr="P10101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23" name="Rectangle 3" descr="P101017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5347" name="Rectangle 3" descr="P101017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7395" name="Rectangle 3" descr="P101018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4563" name="Rectangle 3" descr="P10101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5587" name="Rectangle 3" descr="P101018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8659" name="Rectangle 3" descr="P101019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9683" name="Rectangle 3" descr="P101019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0707" name="Rectangle 3" descr="P10101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1731" name="Rectangle 3" descr="P10101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459" name="Rectangle 3" descr="P10100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3779" name="Rectangle 3" descr="P101019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03" name="Rectangle 3" descr="P101019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1651" name="Rectangle 3" descr="P10101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652" name="WordArt 4"/>
          <p:cNvSpPr>
            <a:spLocks noChangeArrowheads="1" noChangeShapeType="1" noTextEdit="1"/>
          </p:cNvSpPr>
          <p:nvPr/>
        </p:nvSpPr>
        <p:spPr bwMode="auto">
          <a:xfrm>
            <a:off x="2268538" y="1052513"/>
            <a:ext cx="1871662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Fine</a:t>
            </a:r>
          </a:p>
        </p:txBody>
      </p:sp>
    </p:spTree>
  </p:cSld>
  <p:clrMapOvr>
    <a:masterClrMapping/>
  </p:clrMapOvr>
  <p:transition spd="slow" advTm="3000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 descr="P10100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 descr="P10100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 descr="P10100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8675" name="Rectangle 3" descr="P10100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9699" name="Rectangle 3" descr="P10100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23" name="Rectangle 3" descr="P10100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1747" name="Rectangle 3" descr="P10100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2771" name="Rectangle 3" descr="P10100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99363" name="Rectangle 3" descr="P101018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5" name="Rectangle 3" descr="P10100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987" name="Rectangle 3" descr="P10100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5059" name="Rectangle 3" descr="P10100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7107" name="Rectangle 3" descr="P10100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8131" name="Rectangle 3" descr="P10100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0179" name="Rectangle 3" descr="P10100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2227" name="Rectangle 3" descr="P101004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6323" name="Rectangle 3" descr="P10100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7347" name="Rectangle 3" descr="P101005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9395" name="Rectangle 3" descr="P101005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5" name="Rectangle 3" descr="P101019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0419" name="Rectangle 3" descr="P10100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43" name="Rectangle 3" descr="P101005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2467" name="Rectangle 3" descr="P10100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3491" name="Rectangle 3" descr="P10100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4515" name="Rectangle 3" descr="P101006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6563" name="Rectangle 3" descr="P101006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8611" name="Rectangle 3" descr="P101006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9635" name="Rectangle 3" descr="P10100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0659" name="Rectangle 3" descr="P101006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683" name="Rectangle 3" descr="P10100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 descr="P101000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2707" name="Rectangle 3" descr="P10100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3731" name="Rectangle 3" descr="P10100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4755" name="Rectangle 3" descr="P101007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5779" name="Rectangle 3" descr="P10100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8851" name="Rectangle 3" descr="P101007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9875" name="Rectangle 3" descr="P10100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0899" name="Rectangle 3" descr="P10100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3971" name="Rectangle 3" descr="P101007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6019" name="Rectangle 3" descr="P101008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7043" name="Rectangle 3" descr="P10100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 descr="P10100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8067" name="Rectangle 3" descr="P101008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9091" name="Rectangle 3" descr="P101008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0115" name="Rectangle 3" descr="P10100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1139" name="Rectangle 3" descr="P101008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63" name="Rectangle 3" descr="P10100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3187" name="Rectangle 3" descr="P101008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5235" name="Rectangle 3" descr="P101009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7283" name="Rectangle 3" descr="P101009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8307" name="Rectangle 3" descr="P10100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9331" name="Rectangle 3" descr="P10100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 descr="P10100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1379" name="Rectangle 3" descr="P101009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3427" name="Rectangle 3" descr="P101009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4451" name="Rectangle 3" descr="P101009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6499" name="Rectangle 3" descr="P10101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7523" name="Rectangle 3" descr="P10101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8547" name="Rectangle 3" descr="P101010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9571" name="Rectangle 3" descr="P10101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0595" name="Rectangle 3" descr="P10101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3667" name="Rectangle 3" descr="P101010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4691" name="Rectangle 3" descr="P10101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 descr="P10100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5715" name="Rectangle 3" descr="P10101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7763" name="Rectangle 3" descr="P10101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8787" name="Rectangle 3" descr="P10101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0835" name="Rectangle 3" descr="P10101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1075" name="Rectangle 3" descr="P101012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23" name="Rectangle 3" descr="P10101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5171" name="Rectangle 3" descr="P10101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7219" name="Rectangle 3" descr="P101013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9267" name="Rectangle 3" descr="P10101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1315" name="Rectangle 3" descr="P10101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3" name="Rectangle 3" descr="P10100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4387" name="Rectangle 3" descr="P10101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8483" name="Rectangle 3" descr="P10101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9507" name="Rectangle 3" descr="P10101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0531" name="Rectangle 3" descr="P10101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1555" name="Rectangle 3" descr="P10101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5651" name="Rectangle 3" descr="P101014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7699" name="Rectangle 3" descr="P10101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43" name="Rectangle 3" descr="P101015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5891" name="Rectangle 3" descr="P10101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6915" name="Rectangle 3" descr="P101016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7" name="Rectangle 3" descr="P10100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7939" name="Rectangle 3" descr="P101016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8963" name="Rectangle 3" descr="P101016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1011" name="Rectangle 3" descr="P101016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083" name="Rectangle 3" descr="P1010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5107" name="Rectangle 3" descr="P10101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6131" name="Rectangle 3" descr="P10101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7155" name="Rectangle 3" descr="P10101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8179" name="Rectangle 3" descr="P10101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9203" name="Rectangle 3" descr="P101017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0227" name="Rectangle 3" descr="P101017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3000">
    <p:wheel spokes="8"/>
  </p:transition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119</Words>
  <Application>Microsoft Office PowerPoint</Application>
  <PresentationFormat>Presentazione su schermo (4:3)</PresentationFormat>
  <Paragraphs>114</Paragraphs>
  <Slides>112</Slides>
  <Notes>112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112</vt:i4>
      </vt:variant>
    </vt:vector>
  </HeadingPairs>
  <TitlesOfParts>
    <vt:vector size="114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gigi</dc:creator>
  <cp:lastModifiedBy>Roberto Pompei - SN:104</cp:lastModifiedBy>
  <cp:revision>4</cp:revision>
  <dcterms:created xsi:type="dcterms:W3CDTF">2009-08-21T21:29:27Z</dcterms:created>
  <dcterms:modified xsi:type="dcterms:W3CDTF">2015-10-12T15:31:22Z</dcterms:modified>
</cp:coreProperties>
</file>