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459" r:id="rId2"/>
    <p:sldId id="259" r:id="rId3"/>
    <p:sldId id="260" r:id="rId4"/>
    <p:sldId id="262" r:id="rId5"/>
    <p:sldId id="263" r:id="rId6"/>
    <p:sldId id="264" r:id="rId7"/>
    <p:sldId id="266" r:id="rId8"/>
    <p:sldId id="271" r:id="rId9"/>
    <p:sldId id="272" r:id="rId10"/>
    <p:sldId id="273" r:id="rId11"/>
    <p:sldId id="274" r:id="rId12"/>
    <p:sldId id="278" r:id="rId13"/>
    <p:sldId id="282" r:id="rId14"/>
    <p:sldId id="283" r:id="rId15"/>
    <p:sldId id="286" r:id="rId16"/>
    <p:sldId id="287" r:id="rId17"/>
    <p:sldId id="288" r:id="rId18"/>
    <p:sldId id="289" r:id="rId19"/>
    <p:sldId id="290" r:id="rId20"/>
    <p:sldId id="292" r:id="rId21"/>
    <p:sldId id="294" r:id="rId22"/>
    <p:sldId id="297" r:id="rId23"/>
    <p:sldId id="299" r:id="rId24"/>
    <p:sldId id="303" r:id="rId25"/>
    <p:sldId id="305" r:id="rId26"/>
    <p:sldId id="307" r:id="rId27"/>
    <p:sldId id="308" r:id="rId28"/>
    <p:sldId id="310" r:id="rId29"/>
    <p:sldId id="311" r:id="rId30"/>
    <p:sldId id="314" r:id="rId31"/>
    <p:sldId id="319" r:id="rId32"/>
    <p:sldId id="320" r:id="rId33"/>
    <p:sldId id="321" r:id="rId34"/>
    <p:sldId id="342" r:id="rId35"/>
    <p:sldId id="356" r:id="rId36"/>
    <p:sldId id="357" r:id="rId37"/>
    <p:sldId id="359" r:id="rId38"/>
    <p:sldId id="361" r:id="rId39"/>
    <p:sldId id="362" r:id="rId40"/>
    <p:sldId id="363" r:id="rId41"/>
    <p:sldId id="366" r:id="rId42"/>
    <p:sldId id="376" r:id="rId43"/>
    <p:sldId id="381" r:id="rId44"/>
    <p:sldId id="382" r:id="rId45"/>
    <p:sldId id="383" r:id="rId46"/>
    <p:sldId id="384" r:id="rId47"/>
    <p:sldId id="385" r:id="rId48"/>
    <p:sldId id="386" r:id="rId49"/>
    <p:sldId id="391" r:id="rId50"/>
    <p:sldId id="396" r:id="rId51"/>
    <p:sldId id="399" r:id="rId52"/>
    <p:sldId id="401" r:id="rId53"/>
    <p:sldId id="402" r:id="rId54"/>
    <p:sldId id="403" r:id="rId55"/>
    <p:sldId id="404" r:id="rId56"/>
    <p:sldId id="409" r:id="rId57"/>
    <p:sldId id="412" r:id="rId58"/>
    <p:sldId id="415" r:id="rId59"/>
    <p:sldId id="416" r:id="rId60"/>
    <p:sldId id="417" r:id="rId61"/>
    <p:sldId id="428" r:id="rId62"/>
    <p:sldId id="429" r:id="rId63"/>
    <p:sldId id="431" r:id="rId64"/>
    <p:sldId id="432" r:id="rId65"/>
    <p:sldId id="433" r:id="rId66"/>
    <p:sldId id="436" r:id="rId67"/>
    <p:sldId id="438" r:id="rId68"/>
    <p:sldId id="439" r:id="rId69"/>
    <p:sldId id="441" r:id="rId70"/>
    <p:sldId id="442" r:id="rId71"/>
    <p:sldId id="443" r:id="rId72"/>
    <p:sldId id="448" r:id="rId73"/>
    <p:sldId id="451" r:id="rId74"/>
    <p:sldId id="452" r:id="rId75"/>
    <p:sldId id="458" r:id="rId76"/>
    <p:sldId id="460" r:id="rId77"/>
  </p:sldIdLst>
  <p:sldSz cx="9144000" cy="6858000" type="screen4x3"/>
  <p:notesSz cx="6858000" cy="9144000"/>
  <p:photoAlbum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 altLang="it-IT"/>
          </a:p>
        </p:txBody>
      </p:sp>
      <p:sp>
        <p:nvSpPr>
          <p:cNvPr id="2119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1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211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211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64F972A-9384-4D75-9DA9-1865DE22678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32974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AE592E-DE61-4673-BD4F-0F6CA075A429}" type="slidenum">
              <a:rPr lang="it-IT" altLang="it-IT"/>
              <a:pPr/>
              <a:t>1</a:t>
            </a:fld>
            <a:endParaRPr lang="it-IT" altLang="it-IT"/>
          </a:p>
        </p:txBody>
      </p:sp>
      <p:sp>
        <p:nvSpPr>
          <p:cNvPr id="414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00E49C-DE85-40B2-9296-994B08D87099}" type="slidenum">
              <a:rPr lang="it-IT" altLang="it-IT"/>
              <a:pPr/>
              <a:t>10</a:t>
            </a:fld>
            <a:endParaRPr lang="it-IT" altLang="it-IT"/>
          </a:p>
        </p:txBody>
      </p:sp>
      <p:sp>
        <p:nvSpPr>
          <p:cNvPr id="2304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569310-E4EA-4CFB-AF07-74DB0E6EADF2}" type="slidenum">
              <a:rPr lang="it-IT" altLang="it-IT"/>
              <a:pPr/>
              <a:t>11</a:t>
            </a:fld>
            <a:endParaRPr lang="it-IT" altLang="it-IT"/>
          </a:p>
        </p:txBody>
      </p:sp>
      <p:sp>
        <p:nvSpPr>
          <p:cNvPr id="2314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9450E6-7B97-40C7-97BD-501E40C48C38}" type="slidenum">
              <a:rPr lang="it-IT" altLang="it-IT"/>
              <a:pPr/>
              <a:t>12</a:t>
            </a:fld>
            <a:endParaRPr lang="it-IT" altLang="it-IT"/>
          </a:p>
        </p:txBody>
      </p:sp>
      <p:sp>
        <p:nvSpPr>
          <p:cNvPr id="2355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CF5738-56A5-405B-A3CE-FAE843D80BD7}" type="slidenum">
              <a:rPr lang="it-IT" altLang="it-IT"/>
              <a:pPr/>
              <a:t>13</a:t>
            </a:fld>
            <a:endParaRPr lang="it-IT" altLang="it-IT"/>
          </a:p>
        </p:txBody>
      </p:sp>
      <p:sp>
        <p:nvSpPr>
          <p:cNvPr id="2396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F0EBDF-E985-4522-92DA-E20084CA64BC}" type="slidenum">
              <a:rPr lang="it-IT" altLang="it-IT"/>
              <a:pPr/>
              <a:t>14</a:t>
            </a:fld>
            <a:endParaRPr lang="it-IT" altLang="it-IT"/>
          </a:p>
        </p:txBody>
      </p:sp>
      <p:sp>
        <p:nvSpPr>
          <p:cNvPr id="240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CD0DC1-764E-4311-9209-08B05B9CA12D}" type="slidenum">
              <a:rPr lang="it-IT" altLang="it-IT"/>
              <a:pPr/>
              <a:t>15</a:t>
            </a:fld>
            <a:endParaRPr lang="it-IT" altLang="it-IT"/>
          </a:p>
        </p:txBody>
      </p:sp>
      <p:sp>
        <p:nvSpPr>
          <p:cNvPr id="2437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7D410E-C800-4AC3-8F93-E50AC1673191}" type="slidenum">
              <a:rPr lang="it-IT" altLang="it-IT"/>
              <a:pPr/>
              <a:t>16</a:t>
            </a:fld>
            <a:endParaRPr lang="it-IT" altLang="it-IT"/>
          </a:p>
        </p:txBody>
      </p:sp>
      <p:sp>
        <p:nvSpPr>
          <p:cNvPr id="415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EBAE6F-A9C4-4823-BBC1-8DD137FF1B13}" type="slidenum">
              <a:rPr lang="it-IT" altLang="it-IT"/>
              <a:pPr/>
              <a:t>17</a:t>
            </a:fld>
            <a:endParaRPr lang="it-IT" altLang="it-IT"/>
          </a:p>
        </p:txBody>
      </p:sp>
      <p:sp>
        <p:nvSpPr>
          <p:cNvPr id="2447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9D82AB-62D4-4AED-91C7-8578FFF5AECB}" type="slidenum">
              <a:rPr lang="it-IT" altLang="it-IT"/>
              <a:pPr/>
              <a:t>18</a:t>
            </a:fld>
            <a:endParaRPr lang="it-IT" altLang="it-IT"/>
          </a:p>
        </p:txBody>
      </p:sp>
      <p:sp>
        <p:nvSpPr>
          <p:cNvPr id="2467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3E9BF0-ED70-4350-AB34-0770C680285E}" type="slidenum">
              <a:rPr lang="it-IT" altLang="it-IT"/>
              <a:pPr/>
              <a:t>19</a:t>
            </a:fld>
            <a:endParaRPr lang="it-IT" altLang="it-IT"/>
          </a:p>
        </p:txBody>
      </p:sp>
      <p:sp>
        <p:nvSpPr>
          <p:cNvPr id="2457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FA292C-3736-4809-996A-A409E215097E}" type="slidenum">
              <a:rPr lang="it-IT" altLang="it-IT"/>
              <a:pPr/>
              <a:t>2</a:t>
            </a:fld>
            <a:endParaRPr lang="it-IT" altLang="it-IT"/>
          </a:p>
        </p:txBody>
      </p:sp>
      <p:sp>
        <p:nvSpPr>
          <p:cNvPr id="2170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6028B9-4758-4D2B-9084-6AB0D5A21173}" type="slidenum">
              <a:rPr lang="it-IT" altLang="it-IT"/>
              <a:pPr/>
              <a:t>20</a:t>
            </a:fld>
            <a:endParaRPr lang="it-IT" altLang="it-IT"/>
          </a:p>
        </p:txBody>
      </p:sp>
      <p:sp>
        <p:nvSpPr>
          <p:cNvPr id="2488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6A26B5-E978-4DB1-9EBA-B567293521EC}" type="slidenum">
              <a:rPr lang="it-IT" altLang="it-IT"/>
              <a:pPr/>
              <a:t>21</a:t>
            </a:fld>
            <a:endParaRPr lang="it-IT" altLang="it-IT"/>
          </a:p>
        </p:txBody>
      </p:sp>
      <p:sp>
        <p:nvSpPr>
          <p:cNvPr id="2508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41ECB1-8A5E-456C-BE4F-933E2E330E22}" type="slidenum">
              <a:rPr lang="it-IT" altLang="it-IT"/>
              <a:pPr/>
              <a:t>22</a:t>
            </a:fld>
            <a:endParaRPr lang="it-IT" altLang="it-IT"/>
          </a:p>
        </p:txBody>
      </p:sp>
      <p:sp>
        <p:nvSpPr>
          <p:cNvPr id="2539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3BBE23-EA74-4C4C-A82D-C043D708D334}" type="slidenum">
              <a:rPr lang="it-IT" altLang="it-IT"/>
              <a:pPr/>
              <a:t>23</a:t>
            </a:fld>
            <a:endParaRPr lang="it-IT" altLang="it-IT"/>
          </a:p>
        </p:txBody>
      </p:sp>
      <p:sp>
        <p:nvSpPr>
          <p:cNvPr id="2560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A4C468-043C-4B38-946F-51EADF5FF8DC}" type="slidenum">
              <a:rPr lang="it-IT" altLang="it-IT"/>
              <a:pPr/>
              <a:t>24</a:t>
            </a:fld>
            <a:endParaRPr lang="it-IT" altLang="it-IT"/>
          </a:p>
        </p:txBody>
      </p:sp>
      <p:sp>
        <p:nvSpPr>
          <p:cNvPr id="260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DB9508-DCDF-4328-84D4-31FD2B764EDE}" type="slidenum">
              <a:rPr lang="it-IT" altLang="it-IT"/>
              <a:pPr/>
              <a:t>25</a:t>
            </a:fld>
            <a:endParaRPr lang="it-IT" altLang="it-IT"/>
          </a:p>
        </p:txBody>
      </p:sp>
      <p:sp>
        <p:nvSpPr>
          <p:cNvPr id="2621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B79322-E36F-47A0-B298-58DA5F41844B}" type="slidenum">
              <a:rPr lang="it-IT" altLang="it-IT"/>
              <a:pPr/>
              <a:t>26</a:t>
            </a:fld>
            <a:endParaRPr lang="it-IT" altLang="it-IT"/>
          </a:p>
        </p:txBody>
      </p:sp>
      <p:sp>
        <p:nvSpPr>
          <p:cNvPr id="264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00B343-B8B0-4AB3-8321-592D849AC56A}" type="slidenum">
              <a:rPr lang="it-IT" altLang="it-IT"/>
              <a:pPr/>
              <a:t>27</a:t>
            </a:fld>
            <a:endParaRPr lang="it-IT" altLang="it-IT"/>
          </a:p>
        </p:txBody>
      </p:sp>
      <p:sp>
        <p:nvSpPr>
          <p:cNvPr id="265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DF2649-949A-43B8-9602-9F3A595C3FC0}" type="slidenum">
              <a:rPr lang="it-IT" altLang="it-IT"/>
              <a:pPr/>
              <a:t>28</a:t>
            </a:fld>
            <a:endParaRPr lang="it-IT" altLang="it-IT"/>
          </a:p>
        </p:txBody>
      </p:sp>
      <p:sp>
        <p:nvSpPr>
          <p:cNvPr id="267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EF10C9-48A1-4F4E-88AD-DE2061702887}" type="slidenum">
              <a:rPr lang="it-IT" altLang="it-IT"/>
              <a:pPr/>
              <a:t>29</a:t>
            </a:fld>
            <a:endParaRPr lang="it-IT" altLang="it-IT"/>
          </a:p>
        </p:txBody>
      </p:sp>
      <p:sp>
        <p:nvSpPr>
          <p:cNvPr id="268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C81906-BEBB-4266-9334-CD9EC1C72EF5}" type="slidenum">
              <a:rPr lang="it-IT" altLang="it-IT"/>
              <a:pPr/>
              <a:t>3</a:t>
            </a:fld>
            <a:endParaRPr lang="it-IT" altLang="it-IT"/>
          </a:p>
        </p:txBody>
      </p:sp>
      <p:sp>
        <p:nvSpPr>
          <p:cNvPr id="2181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FF8C9B-F051-46FE-B0D0-0C408CC5146F}" type="slidenum">
              <a:rPr lang="it-IT" altLang="it-IT"/>
              <a:pPr/>
              <a:t>30</a:t>
            </a:fld>
            <a:endParaRPr lang="it-IT" altLang="it-IT"/>
          </a:p>
        </p:txBody>
      </p:sp>
      <p:sp>
        <p:nvSpPr>
          <p:cNvPr id="271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FAB6AE-BCDC-4EEC-A93B-6B0D2BDC50D5}" type="slidenum">
              <a:rPr lang="it-IT" altLang="it-IT"/>
              <a:pPr/>
              <a:t>31</a:t>
            </a:fld>
            <a:endParaRPr lang="it-IT" altLang="it-IT"/>
          </a:p>
        </p:txBody>
      </p:sp>
      <p:sp>
        <p:nvSpPr>
          <p:cNvPr id="276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9BD448-E4F0-425E-882B-798D00C6CBD1}" type="slidenum">
              <a:rPr lang="it-IT" altLang="it-IT"/>
              <a:pPr/>
              <a:t>32</a:t>
            </a:fld>
            <a:endParaRPr lang="it-IT" altLang="it-IT"/>
          </a:p>
        </p:txBody>
      </p:sp>
      <p:sp>
        <p:nvSpPr>
          <p:cNvPr id="277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CAE526-CD68-47A1-81F0-74D3DACF6D99}" type="slidenum">
              <a:rPr lang="it-IT" altLang="it-IT"/>
              <a:pPr/>
              <a:t>33</a:t>
            </a:fld>
            <a:endParaRPr lang="it-IT" altLang="it-IT"/>
          </a:p>
        </p:txBody>
      </p:sp>
      <p:sp>
        <p:nvSpPr>
          <p:cNvPr id="416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E84691-ED2C-4843-A6CE-401997916D3C}" type="slidenum">
              <a:rPr lang="it-IT" altLang="it-IT"/>
              <a:pPr/>
              <a:t>34</a:t>
            </a:fld>
            <a:endParaRPr lang="it-IT" altLang="it-IT"/>
          </a:p>
        </p:txBody>
      </p:sp>
      <p:sp>
        <p:nvSpPr>
          <p:cNvPr id="299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A509DE-32F4-4E44-964D-81ED9F4BC095}" type="slidenum">
              <a:rPr lang="it-IT" altLang="it-IT"/>
              <a:pPr/>
              <a:t>35</a:t>
            </a:fld>
            <a:endParaRPr lang="it-IT" altLang="it-IT"/>
          </a:p>
        </p:txBody>
      </p:sp>
      <p:sp>
        <p:nvSpPr>
          <p:cNvPr id="313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690172-EC02-4ABF-8524-49751448CCAB}" type="slidenum">
              <a:rPr lang="it-IT" altLang="it-IT"/>
              <a:pPr/>
              <a:t>36</a:t>
            </a:fld>
            <a:endParaRPr lang="it-IT" altLang="it-IT"/>
          </a:p>
        </p:txBody>
      </p:sp>
      <p:sp>
        <p:nvSpPr>
          <p:cNvPr id="314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554445-4DAA-41C6-B610-BFB057049CBA}" type="slidenum">
              <a:rPr lang="it-IT" altLang="it-IT"/>
              <a:pPr/>
              <a:t>37</a:t>
            </a:fld>
            <a:endParaRPr lang="it-IT" altLang="it-IT"/>
          </a:p>
        </p:txBody>
      </p:sp>
      <p:sp>
        <p:nvSpPr>
          <p:cNvPr id="316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49FECD-C7BB-4C01-9ECB-12CFBDF0D011}" type="slidenum">
              <a:rPr lang="it-IT" altLang="it-IT"/>
              <a:pPr/>
              <a:t>38</a:t>
            </a:fld>
            <a:endParaRPr lang="it-IT" altLang="it-IT"/>
          </a:p>
        </p:txBody>
      </p:sp>
      <p:sp>
        <p:nvSpPr>
          <p:cNvPr id="318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38BE7A-E109-4E5D-9EBF-A033D45824B0}" type="slidenum">
              <a:rPr lang="it-IT" altLang="it-IT"/>
              <a:pPr/>
              <a:t>39</a:t>
            </a:fld>
            <a:endParaRPr lang="it-IT" altLang="it-IT"/>
          </a:p>
        </p:txBody>
      </p:sp>
      <p:sp>
        <p:nvSpPr>
          <p:cNvPr id="319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E326C2-4A16-4901-9E2A-79AE96B87442}" type="slidenum">
              <a:rPr lang="it-IT" altLang="it-IT"/>
              <a:pPr/>
              <a:t>4</a:t>
            </a:fld>
            <a:endParaRPr lang="it-IT" altLang="it-IT"/>
          </a:p>
        </p:txBody>
      </p:sp>
      <p:sp>
        <p:nvSpPr>
          <p:cNvPr id="2201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A94790-ED31-4013-BF08-D24B2A0D40A6}" type="slidenum">
              <a:rPr lang="it-IT" altLang="it-IT"/>
              <a:pPr/>
              <a:t>40</a:t>
            </a:fld>
            <a:endParaRPr lang="it-IT" altLang="it-IT"/>
          </a:p>
        </p:txBody>
      </p:sp>
      <p:sp>
        <p:nvSpPr>
          <p:cNvPr id="320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764F8B-7D4F-422B-8EB2-6C7D2AD35E80}" type="slidenum">
              <a:rPr lang="it-IT" altLang="it-IT"/>
              <a:pPr/>
              <a:t>41</a:t>
            </a:fld>
            <a:endParaRPr lang="it-IT" altLang="it-IT"/>
          </a:p>
        </p:txBody>
      </p:sp>
      <p:sp>
        <p:nvSpPr>
          <p:cNvPr id="322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158C76-9FB7-4FE7-8604-93ED174E5C11}" type="slidenum">
              <a:rPr lang="it-IT" altLang="it-IT"/>
              <a:pPr/>
              <a:t>42</a:t>
            </a:fld>
            <a:endParaRPr lang="it-IT" altLang="it-IT"/>
          </a:p>
        </p:txBody>
      </p:sp>
      <p:sp>
        <p:nvSpPr>
          <p:cNvPr id="333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40C44C-C6A3-49CB-BD9D-FD096B5C6139}" type="slidenum">
              <a:rPr lang="it-IT" altLang="it-IT"/>
              <a:pPr/>
              <a:t>43</a:t>
            </a:fld>
            <a:endParaRPr lang="it-IT" altLang="it-IT"/>
          </a:p>
        </p:txBody>
      </p:sp>
      <p:sp>
        <p:nvSpPr>
          <p:cNvPr id="338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EBEBBD-F8F7-4686-9172-EEC893C3E141}" type="slidenum">
              <a:rPr lang="it-IT" altLang="it-IT"/>
              <a:pPr/>
              <a:t>44</a:t>
            </a:fld>
            <a:endParaRPr lang="it-IT" altLang="it-IT"/>
          </a:p>
        </p:txBody>
      </p:sp>
      <p:sp>
        <p:nvSpPr>
          <p:cNvPr id="3399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861C49-DCF7-4FDD-910E-31EEB110EDFC}" type="slidenum">
              <a:rPr lang="it-IT" altLang="it-IT"/>
              <a:pPr/>
              <a:t>45</a:t>
            </a:fld>
            <a:endParaRPr lang="it-IT" altLang="it-IT"/>
          </a:p>
        </p:txBody>
      </p:sp>
      <p:sp>
        <p:nvSpPr>
          <p:cNvPr id="3409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AA93E5-8290-433F-AB11-E11DB0B1FD53}" type="slidenum">
              <a:rPr lang="it-IT" altLang="it-IT"/>
              <a:pPr/>
              <a:t>46</a:t>
            </a:fld>
            <a:endParaRPr lang="it-IT" altLang="it-IT"/>
          </a:p>
        </p:txBody>
      </p:sp>
      <p:sp>
        <p:nvSpPr>
          <p:cNvPr id="417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450C9C-9AE3-41D2-84DD-89C0738DC717}" type="slidenum">
              <a:rPr lang="it-IT" altLang="it-IT"/>
              <a:pPr/>
              <a:t>47</a:t>
            </a:fld>
            <a:endParaRPr lang="it-IT" altLang="it-IT"/>
          </a:p>
        </p:txBody>
      </p:sp>
      <p:sp>
        <p:nvSpPr>
          <p:cNvPr id="418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DC4FEF-894C-405C-A5E6-518EA62BC710}" type="slidenum">
              <a:rPr lang="it-IT" altLang="it-IT"/>
              <a:pPr/>
              <a:t>48</a:t>
            </a:fld>
            <a:endParaRPr lang="it-IT" altLang="it-IT"/>
          </a:p>
        </p:txBody>
      </p:sp>
      <p:sp>
        <p:nvSpPr>
          <p:cNvPr id="419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218191-8EB0-48FD-B607-454E5712D709}" type="slidenum">
              <a:rPr lang="it-IT" altLang="it-IT"/>
              <a:pPr/>
              <a:t>49</a:t>
            </a:fld>
            <a:endParaRPr lang="it-IT" altLang="it-IT"/>
          </a:p>
        </p:txBody>
      </p:sp>
      <p:sp>
        <p:nvSpPr>
          <p:cNvPr id="3461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4E6F65-39C6-4130-8EC1-C9B7404D1EA5}" type="slidenum">
              <a:rPr lang="it-IT" altLang="it-IT"/>
              <a:pPr/>
              <a:t>5</a:t>
            </a:fld>
            <a:endParaRPr lang="it-IT" altLang="it-IT"/>
          </a:p>
        </p:txBody>
      </p:sp>
      <p:sp>
        <p:nvSpPr>
          <p:cNvPr id="2150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954A65-D122-495F-8227-1E457313347B}" type="slidenum">
              <a:rPr lang="it-IT" altLang="it-IT"/>
              <a:pPr/>
              <a:t>50</a:t>
            </a:fld>
            <a:endParaRPr lang="it-IT" altLang="it-IT"/>
          </a:p>
        </p:txBody>
      </p:sp>
      <p:sp>
        <p:nvSpPr>
          <p:cNvPr id="3512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3EB7A9-31F8-40C3-B2BB-E1809E756E81}" type="slidenum">
              <a:rPr lang="it-IT" altLang="it-IT"/>
              <a:pPr/>
              <a:t>51</a:t>
            </a:fld>
            <a:endParaRPr lang="it-IT" altLang="it-IT"/>
          </a:p>
        </p:txBody>
      </p:sp>
      <p:sp>
        <p:nvSpPr>
          <p:cNvPr id="3543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DD8DAE-6A39-4AF4-8216-C319BF49FD7A}" type="slidenum">
              <a:rPr lang="it-IT" altLang="it-IT"/>
              <a:pPr/>
              <a:t>52</a:t>
            </a:fld>
            <a:endParaRPr lang="it-IT" altLang="it-IT"/>
          </a:p>
        </p:txBody>
      </p:sp>
      <p:sp>
        <p:nvSpPr>
          <p:cNvPr id="3563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C303B1-5FE1-4806-9AA3-149F9D2E9FEA}" type="slidenum">
              <a:rPr lang="it-IT" altLang="it-IT"/>
              <a:pPr/>
              <a:t>53</a:t>
            </a:fld>
            <a:endParaRPr lang="it-IT" altLang="it-IT"/>
          </a:p>
        </p:txBody>
      </p:sp>
      <p:sp>
        <p:nvSpPr>
          <p:cNvPr id="420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AF614A-A472-4BF6-BF1A-A891D454D2EE}" type="slidenum">
              <a:rPr lang="it-IT" altLang="it-IT"/>
              <a:pPr/>
              <a:t>54</a:t>
            </a:fld>
            <a:endParaRPr lang="it-IT" altLang="it-IT"/>
          </a:p>
        </p:txBody>
      </p:sp>
      <p:sp>
        <p:nvSpPr>
          <p:cNvPr id="421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1C53A-DD02-41DD-A42E-D256AC76F8AD}" type="slidenum">
              <a:rPr lang="it-IT" altLang="it-IT"/>
              <a:pPr/>
              <a:t>55</a:t>
            </a:fld>
            <a:endParaRPr lang="it-IT" altLang="it-IT"/>
          </a:p>
        </p:txBody>
      </p:sp>
      <p:sp>
        <p:nvSpPr>
          <p:cNvPr id="422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D22CA7-7C20-488A-A631-6D044B807CD0}" type="slidenum">
              <a:rPr lang="it-IT" altLang="it-IT"/>
              <a:pPr/>
              <a:t>56</a:t>
            </a:fld>
            <a:endParaRPr lang="it-IT" altLang="it-IT"/>
          </a:p>
        </p:txBody>
      </p:sp>
      <p:sp>
        <p:nvSpPr>
          <p:cNvPr id="3614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61A874-4DD7-4C6C-91D3-B38CBD8B145C}" type="slidenum">
              <a:rPr lang="it-IT" altLang="it-IT"/>
              <a:pPr/>
              <a:t>57</a:t>
            </a:fld>
            <a:endParaRPr lang="it-IT" altLang="it-IT"/>
          </a:p>
        </p:txBody>
      </p:sp>
      <p:sp>
        <p:nvSpPr>
          <p:cNvPr id="3645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97420A-CF6D-404A-9B0A-E968B7F20980}" type="slidenum">
              <a:rPr lang="it-IT" altLang="it-IT"/>
              <a:pPr/>
              <a:t>58</a:t>
            </a:fld>
            <a:endParaRPr lang="it-IT" altLang="it-IT"/>
          </a:p>
        </p:txBody>
      </p:sp>
      <p:sp>
        <p:nvSpPr>
          <p:cNvPr id="3676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1CDDAE-D016-4559-BF98-F8F5C21CD684}" type="slidenum">
              <a:rPr lang="it-IT" altLang="it-IT"/>
              <a:pPr/>
              <a:t>59</a:t>
            </a:fld>
            <a:endParaRPr lang="it-IT" altLang="it-IT"/>
          </a:p>
        </p:txBody>
      </p:sp>
      <p:sp>
        <p:nvSpPr>
          <p:cNvPr id="368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BD3557-B097-4414-9FCA-2DA3642A5C8A}" type="slidenum">
              <a:rPr lang="it-IT" altLang="it-IT"/>
              <a:pPr/>
              <a:t>6</a:t>
            </a:fld>
            <a:endParaRPr lang="it-IT" altLang="it-IT"/>
          </a:p>
        </p:txBody>
      </p:sp>
      <p:sp>
        <p:nvSpPr>
          <p:cNvPr id="2211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0D89BD-9A30-47AB-842B-6A4CBEF67E4A}" type="slidenum">
              <a:rPr lang="it-IT" altLang="it-IT"/>
              <a:pPr/>
              <a:t>60</a:t>
            </a:fld>
            <a:endParaRPr lang="it-IT" altLang="it-IT"/>
          </a:p>
        </p:txBody>
      </p:sp>
      <p:sp>
        <p:nvSpPr>
          <p:cNvPr id="3696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211B8D-91FB-4F59-868C-468914AEF2C4}" type="slidenum">
              <a:rPr lang="it-IT" altLang="it-IT"/>
              <a:pPr/>
              <a:t>61</a:t>
            </a:fld>
            <a:endParaRPr lang="it-IT" altLang="it-IT"/>
          </a:p>
        </p:txBody>
      </p:sp>
      <p:sp>
        <p:nvSpPr>
          <p:cNvPr id="3809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72CBE6-066D-4FEB-BD41-38BADE8547B4}" type="slidenum">
              <a:rPr lang="it-IT" altLang="it-IT"/>
              <a:pPr/>
              <a:t>62</a:t>
            </a:fld>
            <a:endParaRPr lang="it-IT" altLang="it-IT"/>
          </a:p>
        </p:txBody>
      </p:sp>
      <p:sp>
        <p:nvSpPr>
          <p:cNvPr id="3819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DE0910-21F9-44D6-BCA8-E3E395F160CB}" type="slidenum">
              <a:rPr lang="it-IT" altLang="it-IT"/>
              <a:pPr/>
              <a:t>63</a:t>
            </a:fld>
            <a:endParaRPr lang="it-IT" altLang="it-IT"/>
          </a:p>
        </p:txBody>
      </p:sp>
      <p:sp>
        <p:nvSpPr>
          <p:cNvPr id="3840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8BBEA8-BE72-4470-8928-04341855CA2A}" type="slidenum">
              <a:rPr lang="it-IT" altLang="it-IT"/>
              <a:pPr/>
              <a:t>64</a:t>
            </a:fld>
            <a:endParaRPr lang="it-IT" altLang="it-IT"/>
          </a:p>
        </p:txBody>
      </p:sp>
      <p:sp>
        <p:nvSpPr>
          <p:cNvPr id="3850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F739E5-7634-4181-AED4-E1F8676F39B0}" type="slidenum">
              <a:rPr lang="it-IT" altLang="it-IT"/>
              <a:pPr/>
              <a:t>65</a:t>
            </a:fld>
            <a:endParaRPr lang="it-IT" altLang="it-IT"/>
          </a:p>
        </p:txBody>
      </p:sp>
      <p:sp>
        <p:nvSpPr>
          <p:cNvPr id="3860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D6F2F3-6950-4088-BBF7-6F45B446A852}" type="slidenum">
              <a:rPr lang="it-IT" altLang="it-IT"/>
              <a:pPr/>
              <a:t>66</a:t>
            </a:fld>
            <a:endParaRPr lang="it-IT" altLang="it-IT"/>
          </a:p>
        </p:txBody>
      </p:sp>
      <p:sp>
        <p:nvSpPr>
          <p:cNvPr id="3891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11BCA8-0F75-4C72-B931-5AB9FD24D0C4}" type="slidenum">
              <a:rPr lang="it-IT" altLang="it-IT"/>
              <a:pPr/>
              <a:t>67</a:t>
            </a:fld>
            <a:endParaRPr lang="it-IT" altLang="it-IT"/>
          </a:p>
        </p:txBody>
      </p:sp>
      <p:sp>
        <p:nvSpPr>
          <p:cNvPr id="391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4F768E-827B-43A0-946A-010011431442}" type="slidenum">
              <a:rPr lang="it-IT" altLang="it-IT"/>
              <a:pPr/>
              <a:t>68</a:t>
            </a:fld>
            <a:endParaRPr lang="it-IT" altLang="it-IT"/>
          </a:p>
        </p:txBody>
      </p:sp>
      <p:sp>
        <p:nvSpPr>
          <p:cNvPr id="423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1CA17A-865D-46EC-8512-64A9F73851CB}" type="slidenum">
              <a:rPr lang="it-IT" altLang="it-IT"/>
              <a:pPr/>
              <a:t>69</a:t>
            </a:fld>
            <a:endParaRPr lang="it-IT" altLang="it-IT"/>
          </a:p>
        </p:txBody>
      </p:sp>
      <p:sp>
        <p:nvSpPr>
          <p:cNvPr id="393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103F20-80C9-4372-B278-1147B1750205}" type="slidenum">
              <a:rPr lang="it-IT" altLang="it-IT"/>
              <a:pPr/>
              <a:t>7</a:t>
            </a:fld>
            <a:endParaRPr lang="it-IT" altLang="it-IT"/>
          </a:p>
        </p:txBody>
      </p:sp>
      <p:sp>
        <p:nvSpPr>
          <p:cNvPr id="2232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E0489A-4448-4525-9FA3-8F0D4969B797}" type="slidenum">
              <a:rPr lang="it-IT" altLang="it-IT"/>
              <a:pPr/>
              <a:t>70</a:t>
            </a:fld>
            <a:endParaRPr lang="it-IT" altLang="it-IT"/>
          </a:p>
        </p:txBody>
      </p:sp>
      <p:sp>
        <p:nvSpPr>
          <p:cNvPr id="394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7E3F07-8DA2-4C99-B9B5-9B203AF0932C}" type="slidenum">
              <a:rPr lang="it-IT" altLang="it-IT"/>
              <a:pPr/>
              <a:t>71</a:t>
            </a:fld>
            <a:endParaRPr lang="it-IT" altLang="it-IT"/>
          </a:p>
        </p:txBody>
      </p:sp>
      <p:sp>
        <p:nvSpPr>
          <p:cNvPr id="395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02F7B4-3B3E-4137-9437-F650FE73EEFF}" type="slidenum">
              <a:rPr lang="it-IT" altLang="it-IT"/>
              <a:pPr/>
              <a:t>72</a:t>
            </a:fld>
            <a:endParaRPr lang="it-IT" altLang="it-IT"/>
          </a:p>
        </p:txBody>
      </p:sp>
      <p:sp>
        <p:nvSpPr>
          <p:cNvPr id="400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AE137E-C38A-433E-8CB8-988E0A532B18}" type="slidenum">
              <a:rPr lang="it-IT" altLang="it-IT"/>
              <a:pPr/>
              <a:t>73</a:t>
            </a:fld>
            <a:endParaRPr lang="it-IT" altLang="it-IT"/>
          </a:p>
        </p:txBody>
      </p:sp>
      <p:sp>
        <p:nvSpPr>
          <p:cNvPr id="403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3B8EDF-2A03-41EB-9D9C-F7EB0B9A7DFD}" type="slidenum">
              <a:rPr lang="it-IT" altLang="it-IT"/>
              <a:pPr/>
              <a:t>74</a:t>
            </a:fld>
            <a:endParaRPr lang="it-IT" altLang="it-IT"/>
          </a:p>
        </p:txBody>
      </p:sp>
      <p:sp>
        <p:nvSpPr>
          <p:cNvPr id="404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A14C97-0D9C-46BE-8B7E-A52412356169}" type="slidenum">
              <a:rPr lang="it-IT" altLang="it-IT"/>
              <a:pPr/>
              <a:t>75</a:t>
            </a:fld>
            <a:endParaRPr lang="it-IT" altLang="it-IT"/>
          </a:p>
        </p:txBody>
      </p:sp>
      <p:sp>
        <p:nvSpPr>
          <p:cNvPr id="410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4D9733-05BE-4288-B519-6E3985FE5B47}" type="slidenum">
              <a:rPr lang="it-IT" altLang="it-IT"/>
              <a:pPr/>
              <a:t>76</a:t>
            </a:fld>
            <a:endParaRPr lang="it-IT" altLang="it-IT"/>
          </a:p>
        </p:txBody>
      </p:sp>
      <p:sp>
        <p:nvSpPr>
          <p:cNvPr id="425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A88564-2ADA-46D6-A016-915E9C90B5F6}" type="slidenum">
              <a:rPr lang="it-IT" altLang="it-IT"/>
              <a:pPr/>
              <a:t>8</a:t>
            </a:fld>
            <a:endParaRPr lang="it-IT" altLang="it-IT"/>
          </a:p>
        </p:txBody>
      </p:sp>
      <p:sp>
        <p:nvSpPr>
          <p:cNvPr id="2283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8B4EB9-B351-4142-8C37-602BB70BD5F7}" type="slidenum">
              <a:rPr lang="it-IT" altLang="it-IT"/>
              <a:pPr/>
              <a:t>9</a:t>
            </a:fld>
            <a:endParaRPr lang="it-IT" altLang="it-IT"/>
          </a:p>
        </p:txBody>
      </p:sp>
      <p:sp>
        <p:nvSpPr>
          <p:cNvPr id="2293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326CE-05FE-4B6E-8EFF-5B3FD38E4C8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60225184"/>
      </p:ext>
    </p:extLst>
  </p:cSld>
  <p:clrMapOvr>
    <a:masterClrMapping/>
  </p:clrMapOvr>
  <p:transition spd="slow" advTm="4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07873-C6FF-4378-BFE4-2EA51DABC79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11388410"/>
      </p:ext>
    </p:extLst>
  </p:cSld>
  <p:clrMapOvr>
    <a:masterClrMapping/>
  </p:clrMapOvr>
  <p:transition spd="slow" advTm="4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C40ED-6B37-46B0-83D8-63653179C9C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52237341"/>
      </p:ext>
    </p:extLst>
  </p:cSld>
  <p:clrMapOvr>
    <a:masterClrMapping/>
  </p:clrMapOvr>
  <p:transition spd="slow" advTm="4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EE2EE-224A-4B4B-9FA3-DCF9BFC4CCF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1810669"/>
      </p:ext>
    </p:extLst>
  </p:cSld>
  <p:clrMapOvr>
    <a:masterClrMapping/>
  </p:clrMapOvr>
  <p:transition spd="slow" advTm="4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11E0C-AA0C-4FD7-832A-167D834538D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9630493"/>
      </p:ext>
    </p:extLst>
  </p:cSld>
  <p:clrMapOvr>
    <a:masterClrMapping/>
  </p:clrMapOvr>
  <p:transition spd="slow" advTm="4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F749F1-23D8-4D43-83EF-6A4482C170C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80210689"/>
      </p:ext>
    </p:extLst>
  </p:cSld>
  <p:clrMapOvr>
    <a:masterClrMapping/>
  </p:clrMapOvr>
  <p:transition spd="slow" advTm="4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70274-FE2B-428D-8150-73717352810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43650838"/>
      </p:ext>
    </p:extLst>
  </p:cSld>
  <p:clrMapOvr>
    <a:masterClrMapping/>
  </p:clrMapOvr>
  <p:transition spd="slow" advTm="4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4C7A8-D9BD-4723-AF35-4D72840325A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38043670"/>
      </p:ext>
    </p:extLst>
  </p:cSld>
  <p:clrMapOvr>
    <a:masterClrMapping/>
  </p:clrMapOvr>
  <p:transition spd="slow" advTm="4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37CCE-9653-4DAE-8D25-43764171C69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60763621"/>
      </p:ext>
    </p:extLst>
  </p:cSld>
  <p:clrMapOvr>
    <a:masterClrMapping/>
  </p:clrMapOvr>
  <p:transition spd="slow" advTm="4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D3621-1725-4D1C-BA4A-875390B24EE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1384218"/>
      </p:ext>
    </p:extLst>
  </p:cSld>
  <p:clrMapOvr>
    <a:masterClrMapping/>
  </p:clrMapOvr>
  <p:transition spd="slow" advTm="4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FED5A-927E-4FF2-AC1A-E852A8755C7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45858726"/>
      </p:ext>
    </p:extLst>
  </p:cSld>
  <p:clrMapOvr>
    <a:masterClrMapping/>
  </p:clrMapOvr>
  <p:transition spd="slow" advTm="4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t-IT" alt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C0CCE0E-C484-4D92-979E-F1E335B14F05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4000">
    <p:wheel spokes="8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413699" name="Rectangle 3" descr="P1010203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3700" name="WordArt 4"/>
          <p:cNvSpPr>
            <a:spLocks noChangeArrowheads="1" noChangeShapeType="1" noTextEdit="1"/>
          </p:cNvSpPr>
          <p:nvPr/>
        </p:nvSpPr>
        <p:spPr bwMode="auto">
          <a:xfrm>
            <a:off x="900113" y="5300663"/>
            <a:ext cx="7272337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Crociera 10-13 Agosto 2009, Rodi</a:t>
            </a:r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9459" name="Rectangle 3" descr="P1010016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0483" name="Rectangle 3" descr="P1010017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4579" name="Rectangle 3" descr="P1010021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8675" name="Rectangle 3" descr="P1010025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9699" name="Rectangle 3" descr="P1010026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2771" name="Rectangle 3" descr="P1010029"/>
          <p:cNvSpPr>
            <a:spLocks noGrp="1" noChangeAspect="1" noChangeArrowheads="1"/>
          </p:cNvSpPr>
          <p:nvPr isPhoto="1"/>
        </p:nvSpPr>
        <p:spPr bwMode="auto">
          <a:xfrm>
            <a:off x="2000250" y="0"/>
            <a:ext cx="51435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3795" name="Rectangle 3" descr="P1010030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4819" name="Rectangle 3" descr="P1010031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5843" name="Rectangle 3" descr="P1010032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6867" name="Rectangle 3" descr="P1010033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123" name="Rectangle 3" descr="P1010002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8915" name="Rectangle 3" descr="P1010035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40963" name="Rectangle 3" descr="P1010037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44035" name="Rectangle 3" descr="P1010040"/>
          <p:cNvSpPr>
            <a:spLocks noGrp="1" noChangeAspect="1" noChangeArrowheads="1"/>
          </p:cNvSpPr>
          <p:nvPr isPhoto="1"/>
        </p:nvSpPr>
        <p:spPr bwMode="auto">
          <a:xfrm>
            <a:off x="2000250" y="0"/>
            <a:ext cx="51435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46083" name="Rectangle 3" descr="P1010042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0179" name="Rectangle 3" descr="P1010046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2227" name="Rectangle 3" descr="P1010048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4275" name="Rectangle 3" descr="P1010050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5299" name="Rectangle 3" descr="P1010051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7347" name="Rectangle 3" descr="P1010053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8371" name="Rectangle 3" descr="P1010054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147" name="Rectangle 3" descr="P1010003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1443" name="Rectangle 3" descr="P1010057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6563" name="Rectangle 3" descr="P1010062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7587" name="Rectangle 3" descr="P1010063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8611" name="Rectangle 3" descr="P1010064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90115" name="Rectangle 3" descr="P1010085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04451" name="Rectangle 3" descr="P1010099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05475" name="Rectangle 3" descr="P1010100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07523" name="Rectangle 3" descr="P1010102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09571" name="Rectangle 3" descr="P1010104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10595" name="Rectangle 3" descr="P1010105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8195" name="Rectangle 3" descr="P1010005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11619" name="Rectangle 3" descr="P1010106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14691" name="Rectangle 3" descr="P1010109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24931" name="Rectangle 3" descr="P1010119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30051" name="Rectangle 3" descr="P1010124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31075" name="Rectangle 3" descr="P1010125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32099" name="Rectangle 3" descr="P1010126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33123" name="Rectangle 3" descr="P1010127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34147" name="Rectangle 3" descr="P1010128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35171" name="Rectangle 3" descr="P1010129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40291" name="Rectangle 3" descr="P1010134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9219" name="Rectangle 3" descr="P1010006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45411" name="Rectangle 3" descr="P1010139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48483" name="Rectangle 3" descr="P1010142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50531" name="Rectangle 3" descr="P1010144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51555" name="Rectangle 3" descr="P1010145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52579" name="Rectangle 3" descr="P1010146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53603" name="Rectangle 3" descr="P1010147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58723" name="Rectangle 3" descr="P1010152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61795" name="Rectangle 3" descr="P1010155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64867" name="Rectangle 3" descr="P1010158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65891" name="Rectangle 3" descr="P1010159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0243" name="Rectangle 3" descr="P1010007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66915" name="Rectangle 3" descr="P1010160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78179" name="Rectangle 3" descr="P1010171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79203" name="Rectangle 3" descr="P1010172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81251" name="Rectangle 3" descr="P1010174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82275" name="Rectangle 3" descr="P1010175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83299" name="Rectangle 3" descr="P1010176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86371" name="Rectangle 3" descr="P1010179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88419" name="Rectangle 3" descr="P1010181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89443" name="Rectangle 3" descr="P1010182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91491" name="Rectangle 3" descr="P1010184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2291" name="Rectangle 3" descr="P1010009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92515" name="Rectangle 3" descr="P1010185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93539" name="Rectangle 3" descr="P1010186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98659" name="Rectangle 3" descr="P1010191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01731" name="Rectangle 3" descr="P1010194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02755" name="Rectangle 3" descr="P1010195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08899" name="Rectangle 3" descr="P1010201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424963" name="Rectangle 3" descr="P1010204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24964" name="WordArt 4"/>
          <p:cNvSpPr>
            <a:spLocks noChangeArrowheads="1" noChangeShapeType="1" noTextEdit="1"/>
          </p:cNvSpPr>
          <p:nvPr/>
        </p:nvSpPr>
        <p:spPr bwMode="auto">
          <a:xfrm>
            <a:off x="1116013" y="620713"/>
            <a:ext cx="316865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Fine</a:t>
            </a:r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7411" name="Rectangle 3" descr="P1010014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8435" name="Rectangle 3" descr="P1010015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83</Words>
  <Application>Microsoft Office PowerPoint</Application>
  <PresentationFormat>Presentazione su schermo (4:3)</PresentationFormat>
  <Paragraphs>78</Paragraphs>
  <Slides>76</Slides>
  <Notes>76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76</vt:i4>
      </vt:variant>
    </vt:vector>
  </HeadingPairs>
  <TitlesOfParts>
    <vt:vector size="78" baseType="lpstr">
      <vt:lpstr>Arial</vt:lpstr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gigi</dc:creator>
  <cp:lastModifiedBy>Roberto Pompei - SN:104</cp:lastModifiedBy>
  <cp:revision>5</cp:revision>
  <dcterms:created xsi:type="dcterms:W3CDTF">2009-08-21T20:53:16Z</dcterms:created>
  <dcterms:modified xsi:type="dcterms:W3CDTF">2015-10-12T15:27:38Z</dcterms:modified>
</cp:coreProperties>
</file>