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2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3" r:id="rId44"/>
    <p:sldId id="304" r:id="rId45"/>
    <p:sldId id="309" r:id="rId46"/>
    <p:sldId id="312" r:id="rId47"/>
    <p:sldId id="313" r:id="rId48"/>
    <p:sldId id="314" r:id="rId49"/>
    <p:sldId id="315" r:id="rId50"/>
    <p:sldId id="317" r:id="rId51"/>
    <p:sldId id="319" r:id="rId52"/>
    <p:sldId id="320" r:id="rId53"/>
    <p:sldId id="321" r:id="rId54"/>
    <p:sldId id="322" r:id="rId55"/>
    <p:sldId id="323" r:id="rId56"/>
  </p:sldIdLst>
  <p:sldSz cx="9144000" cy="6858000" type="screen4x3"/>
  <p:notesSz cx="6858000" cy="9144000"/>
  <p:photoAlbum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5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7001D-A2CA-4E6C-BE36-94C0B2A655AD}" type="datetimeFigureOut">
              <a:rPr lang="it-IT" smtClean="0"/>
              <a:t>25/05/2009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D0FE7-B63F-46B3-B01B-F0D3D32B3AD5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ransition spd="slow" advTm="4000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7001D-A2CA-4E6C-BE36-94C0B2A655AD}" type="datetimeFigureOut">
              <a:rPr lang="it-IT" smtClean="0"/>
              <a:t>25/05/2009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D0FE7-B63F-46B3-B01B-F0D3D32B3AD5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ransition spd="slow" advTm="4000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7001D-A2CA-4E6C-BE36-94C0B2A655AD}" type="datetimeFigureOut">
              <a:rPr lang="it-IT" smtClean="0"/>
              <a:t>25/05/2009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D0FE7-B63F-46B3-B01B-F0D3D32B3AD5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ransition spd="slow" advTm="4000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7001D-A2CA-4E6C-BE36-94C0B2A655AD}" type="datetimeFigureOut">
              <a:rPr lang="it-IT" smtClean="0"/>
              <a:t>25/05/2009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D0FE7-B63F-46B3-B01B-F0D3D32B3AD5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ransition spd="slow" advTm="4000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7001D-A2CA-4E6C-BE36-94C0B2A655AD}" type="datetimeFigureOut">
              <a:rPr lang="it-IT" smtClean="0"/>
              <a:t>25/05/2009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D0FE7-B63F-46B3-B01B-F0D3D32B3AD5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ransition spd="slow" advTm="4000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7001D-A2CA-4E6C-BE36-94C0B2A655AD}" type="datetimeFigureOut">
              <a:rPr lang="it-IT" smtClean="0"/>
              <a:t>25/05/2009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D0FE7-B63F-46B3-B01B-F0D3D32B3AD5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ransition spd="slow" advTm="4000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7001D-A2CA-4E6C-BE36-94C0B2A655AD}" type="datetimeFigureOut">
              <a:rPr lang="it-IT" smtClean="0"/>
              <a:t>25/05/2009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D0FE7-B63F-46B3-B01B-F0D3D32B3AD5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ransition spd="slow" advTm="4000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7001D-A2CA-4E6C-BE36-94C0B2A655AD}" type="datetimeFigureOut">
              <a:rPr lang="it-IT" smtClean="0"/>
              <a:t>25/05/2009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D0FE7-B63F-46B3-B01B-F0D3D32B3AD5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ransition spd="slow" advTm="4000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7001D-A2CA-4E6C-BE36-94C0B2A655AD}" type="datetimeFigureOut">
              <a:rPr lang="it-IT" smtClean="0"/>
              <a:t>25/05/2009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D0FE7-B63F-46B3-B01B-F0D3D32B3AD5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ransition spd="slow" advTm="4000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7001D-A2CA-4E6C-BE36-94C0B2A655AD}" type="datetimeFigureOut">
              <a:rPr lang="it-IT" smtClean="0"/>
              <a:t>25/05/2009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D0FE7-B63F-46B3-B01B-F0D3D32B3AD5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ransition spd="slow" advTm="4000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7001D-A2CA-4E6C-BE36-94C0B2A655AD}" type="datetimeFigureOut">
              <a:rPr lang="it-IT" smtClean="0"/>
              <a:t>25/05/2009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D0FE7-B63F-46B3-B01B-F0D3D32B3AD5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ransition spd="slow" advTm="4000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7001D-A2CA-4E6C-BE36-94C0B2A655AD}" type="datetimeFigureOut">
              <a:rPr lang="it-IT" smtClean="0"/>
              <a:t>25/05/2009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D0FE7-B63F-46B3-B01B-F0D3D32B3AD5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4000"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0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tangolo 2"/>
          <p:cNvSpPr/>
          <p:nvPr/>
        </p:nvSpPr>
        <p:spPr>
          <a:xfrm>
            <a:off x="214282" y="4071942"/>
            <a:ext cx="3714776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Santo Sepolcro</a:t>
            </a:r>
          </a:p>
          <a:p>
            <a:pPr algn="ctr"/>
            <a:r>
              <a:rPr lang="it-IT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17-5-2009</a:t>
            </a:r>
            <a:endParaRPr lang="it-IT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4000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1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1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1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1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1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1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1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2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2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2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0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2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2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2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2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2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2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2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3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3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3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0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3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3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3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3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3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3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3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4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4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4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0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4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4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4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4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4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5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5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5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5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5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0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6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6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6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6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6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6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0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0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0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0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4000">
    <p:wedge/>
  </p:transition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3</Words>
  <Application>Microsoft Office PowerPoint</Application>
  <PresentationFormat>Presentazione su schermo (4:3)</PresentationFormat>
  <Paragraphs>2</Paragraphs>
  <Slides>55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55</vt:i4>
      </vt:variant>
    </vt:vector>
  </HeadingPairs>
  <TitlesOfParts>
    <vt:vector size="56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Album foto</dc:title>
  <dc:creator>gigi</dc:creator>
  <cp:lastModifiedBy>gigi</cp:lastModifiedBy>
  <cp:revision>6</cp:revision>
  <dcterms:created xsi:type="dcterms:W3CDTF">2009-05-25T14:51:04Z</dcterms:created>
  <dcterms:modified xsi:type="dcterms:W3CDTF">2009-05-25T15:01:14Z</dcterms:modified>
</cp:coreProperties>
</file>