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66" r:id="rId3"/>
    <p:sldId id="276" r:id="rId4"/>
    <p:sldId id="280" r:id="rId5"/>
    <p:sldId id="282" r:id="rId6"/>
    <p:sldId id="285" r:id="rId7"/>
    <p:sldId id="286" r:id="rId8"/>
    <p:sldId id="287" r:id="rId9"/>
    <p:sldId id="291" r:id="rId10"/>
    <p:sldId id="292" r:id="rId11"/>
    <p:sldId id="293" r:id="rId12"/>
    <p:sldId id="294" r:id="rId13"/>
    <p:sldId id="297" r:id="rId14"/>
    <p:sldId id="298" r:id="rId15"/>
    <p:sldId id="300" r:id="rId16"/>
    <p:sldId id="302" r:id="rId17"/>
    <p:sldId id="303" r:id="rId18"/>
    <p:sldId id="306" r:id="rId19"/>
    <p:sldId id="307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21" r:id="rId31"/>
    <p:sldId id="323" r:id="rId32"/>
    <p:sldId id="325" r:id="rId33"/>
    <p:sldId id="327" r:id="rId34"/>
    <p:sldId id="328" r:id="rId35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FB9D6-3ECD-4705-AF02-4AD33559E272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A4AF2-A9C5-4A6A-B94A-FB960C13CBFB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428596" y="857232"/>
            <a:ext cx="50720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Nazareth</a:t>
            </a:r>
          </a:p>
          <a:p>
            <a:pPr algn="ctr"/>
            <a:r>
              <a:rPr lang="it-IT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16-5-2009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9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9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9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1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8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8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9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9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9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</Words>
  <Application>Microsoft Office PowerPoint</Application>
  <PresentationFormat>Presentazione su schermo (4:3)</PresentationFormat>
  <Paragraphs>2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gigi</dc:creator>
  <cp:lastModifiedBy>gigi</cp:lastModifiedBy>
  <cp:revision>3</cp:revision>
  <dcterms:created xsi:type="dcterms:W3CDTF">2009-05-24T17:35:03Z</dcterms:created>
  <dcterms:modified xsi:type="dcterms:W3CDTF">2009-05-24T17:44:16Z</dcterms:modified>
</cp:coreProperties>
</file>