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</p:sldIdLst>
  <p:sldSz cx="9144000" cy="6858000" type="screen4x3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E229-11D4-4DAD-8417-3D1AEF68B806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AFDB-83C3-4761-A950-04CC0B8305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E229-11D4-4DAD-8417-3D1AEF68B806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AFDB-83C3-4761-A950-04CC0B8305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E229-11D4-4DAD-8417-3D1AEF68B806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AFDB-83C3-4761-A950-04CC0B8305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E229-11D4-4DAD-8417-3D1AEF68B806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AFDB-83C3-4761-A950-04CC0B8305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E229-11D4-4DAD-8417-3D1AEF68B806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AFDB-83C3-4761-A950-04CC0B8305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E229-11D4-4DAD-8417-3D1AEF68B806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AFDB-83C3-4761-A950-04CC0B8305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E229-11D4-4DAD-8417-3D1AEF68B806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AFDB-83C3-4761-A950-04CC0B8305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E229-11D4-4DAD-8417-3D1AEF68B806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AFDB-83C3-4761-A950-04CC0B8305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E229-11D4-4DAD-8417-3D1AEF68B806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AFDB-83C3-4761-A950-04CC0B8305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E229-11D4-4DAD-8417-3D1AEF68B806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AFDB-83C3-4761-A950-04CC0B8305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E229-11D4-4DAD-8417-3D1AEF68B806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3AFDB-83C3-4761-A950-04CC0B8305C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2E229-11D4-4DAD-8417-3D1AEF68B806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3AFDB-83C3-4761-A950-04CC0B8305C7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4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mtClean="0"/>
              <a:t>Album foto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mtClean="0"/>
              <a:t>di gigi</a:t>
            </a:r>
            <a:endParaRPr lang="it-IT"/>
          </a:p>
        </p:txBody>
      </p:sp>
      <p:pic>
        <p:nvPicPr>
          <p:cNvPr id="4" name="Immagine 3" descr="P10100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500034" y="1000108"/>
            <a:ext cx="550072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MURO OCCIDENTALE</a:t>
            </a:r>
          </a:p>
          <a:p>
            <a:pPr algn="ctr"/>
            <a:r>
              <a:rPr lang="it-IT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15-5-2009</a:t>
            </a:r>
            <a:endParaRPr lang="it-IT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</Words>
  <Application>Microsoft Office PowerPoint</Application>
  <PresentationFormat>Presentazione su schermo (4:3)</PresentationFormat>
  <Paragraphs>4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Album foto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</dc:title>
  <dc:creator>gigi</dc:creator>
  <cp:lastModifiedBy>gigi</cp:lastModifiedBy>
  <cp:revision>2</cp:revision>
  <dcterms:created xsi:type="dcterms:W3CDTF">2009-05-24T17:27:50Z</dcterms:created>
  <dcterms:modified xsi:type="dcterms:W3CDTF">2009-05-24T17:34:32Z</dcterms:modified>
</cp:coreProperties>
</file>