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6" r:id="rId9"/>
    <p:sldId id="268" r:id="rId10"/>
    <p:sldId id="269" r:id="rId11"/>
    <p:sldId id="270" r:id="rId12"/>
    <p:sldId id="271" r:id="rId13"/>
    <p:sldId id="272" r:id="rId14"/>
    <p:sldId id="274" r:id="rId15"/>
    <p:sldId id="275" r:id="rId16"/>
    <p:sldId id="276" r:id="rId17"/>
    <p:sldId id="277" r:id="rId18"/>
    <p:sldId id="279" r:id="rId19"/>
    <p:sldId id="280" r:id="rId20"/>
    <p:sldId id="281" r:id="rId21"/>
    <p:sldId id="282" r:id="rId22"/>
    <p:sldId id="283" r:id="rId23"/>
    <p:sldId id="284" r:id="rId24"/>
    <p:sldId id="285" r:id="rId25"/>
  </p:sldIdLst>
  <p:sldSz cx="9144000" cy="6858000" type="screen4x3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5D74-A63D-459F-961B-AF9E5871D5B9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34CEA-E5EA-485D-ABD2-1B38EFED013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5D74-A63D-459F-961B-AF9E5871D5B9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34CEA-E5EA-485D-ABD2-1B38EFED013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5D74-A63D-459F-961B-AF9E5871D5B9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34CEA-E5EA-485D-ABD2-1B38EFED013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5D74-A63D-459F-961B-AF9E5871D5B9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34CEA-E5EA-485D-ABD2-1B38EFED013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5D74-A63D-459F-961B-AF9E5871D5B9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34CEA-E5EA-485D-ABD2-1B38EFED013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5D74-A63D-459F-961B-AF9E5871D5B9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34CEA-E5EA-485D-ABD2-1B38EFED013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5D74-A63D-459F-961B-AF9E5871D5B9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34CEA-E5EA-485D-ABD2-1B38EFED013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5D74-A63D-459F-961B-AF9E5871D5B9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34CEA-E5EA-485D-ABD2-1B38EFED013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5D74-A63D-459F-961B-AF9E5871D5B9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34CEA-E5EA-485D-ABD2-1B38EFED013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5D74-A63D-459F-961B-AF9E5871D5B9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34CEA-E5EA-485D-ABD2-1B38EFED013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45D74-A63D-459F-961B-AF9E5871D5B9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A34CEA-E5EA-485D-ABD2-1B38EFED0136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ransition advTm="4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45D74-A63D-459F-961B-AF9E5871D5B9}" type="datetimeFigureOut">
              <a:rPr lang="it-IT" smtClean="0"/>
              <a:t>24/05/2009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A34CEA-E5EA-485D-ABD2-1B38EFED0136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4000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smtClean="0"/>
              <a:t>Album foto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smtClean="0"/>
              <a:t>di gigi</a:t>
            </a:r>
            <a:endParaRPr lang="it-IT"/>
          </a:p>
        </p:txBody>
      </p:sp>
      <p:pic>
        <p:nvPicPr>
          <p:cNvPr id="4" name="Immagine 3" descr="P10100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/>
          <p:cNvSpPr/>
          <p:nvPr/>
        </p:nvSpPr>
        <p:spPr>
          <a:xfrm>
            <a:off x="3500430" y="4643445"/>
            <a:ext cx="51435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54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Getzemani</a:t>
            </a:r>
            <a:r>
              <a:rPr lang="it-IT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it-IT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15 maggio 2009</a:t>
            </a:r>
            <a:endParaRPr lang="it-IT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1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1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1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1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1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1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2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2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2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2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03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2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2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2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2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29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04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05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06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07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08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10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0012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advTm="4000"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8</Words>
  <Application>Microsoft Office PowerPoint</Application>
  <PresentationFormat>Presentazione su schermo (4:3)</PresentationFormat>
  <Paragraphs>4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Tema di Office</vt:lpstr>
      <vt:lpstr>Album foto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Album foto</dc:title>
  <dc:creator>gigi</dc:creator>
  <cp:lastModifiedBy>gigi</cp:lastModifiedBy>
  <cp:revision>4</cp:revision>
  <dcterms:created xsi:type="dcterms:W3CDTF">2009-05-24T17:18:38Z</dcterms:created>
  <dcterms:modified xsi:type="dcterms:W3CDTF">2009-05-24T17:26:10Z</dcterms:modified>
</cp:coreProperties>
</file>